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2" autoAdjust="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AB734C-C3FE-40F6-B97C-696281E47A12}" type="datetimeFigureOut">
              <a:rPr lang="ru-RU" smtClean="0"/>
              <a:pPr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E4D81A-6699-44CF-86E9-AEA7A1B5CB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96335" cy="2000264"/>
          </a:xfrm>
        </p:spPr>
        <p:txBody>
          <a:bodyPr/>
          <a:lstStyle/>
          <a:p>
            <a:pPr algn="ctr"/>
            <a:r>
              <a:rPr lang="ru-RU" dirty="0" smtClean="0"/>
              <a:t>Дидактическая игра по развитию речи</a:t>
            </a:r>
            <a:br>
              <a:rPr lang="ru-RU" dirty="0" smtClean="0"/>
            </a:br>
            <a:r>
              <a:rPr lang="ru-RU" dirty="0" smtClean="0"/>
              <a:t>«Что где находится»</a:t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воспитатель Пахомова Н.В.</a:t>
            </a:r>
            <a:br>
              <a:rPr lang="ru-RU" sz="1600" dirty="0" smtClean="0"/>
            </a:br>
            <a:r>
              <a:rPr lang="ru-RU" sz="1600" dirty="0" smtClean="0"/>
              <a:t>МДОУ «Детский сад Солнышко»</a:t>
            </a:r>
            <a:r>
              <a:rPr lang="en-US" sz="1600" dirty="0"/>
              <a:t>c</a:t>
            </a:r>
            <a:r>
              <a:rPr lang="ru-RU" sz="1600" dirty="0" smtClean="0"/>
              <a:t>.</a:t>
            </a:r>
            <a:r>
              <a:rPr lang="ru-RU" sz="1600" dirty="0" err="1" smtClean="0"/>
              <a:t>Раевка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Ивантеевского</a:t>
            </a:r>
            <a:r>
              <a:rPr lang="ru-RU" sz="1600" dirty="0" smtClean="0"/>
              <a:t> </a:t>
            </a:r>
            <a:r>
              <a:rPr lang="ru-RU" sz="1600" smtClean="0"/>
              <a:t>района Саратовской </a:t>
            </a:r>
            <a:r>
              <a:rPr lang="ru-RU" sz="1600" dirty="0" smtClean="0"/>
              <a:t>области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907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</a:p>
          <a:p>
            <a:r>
              <a:rPr lang="ru-RU" dirty="0" smtClean="0"/>
              <a:t>Учить детей образовывать слова-названия предметов посуды по аналогии: сахар- сахарница, конфета- </a:t>
            </a:r>
            <a:r>
              <a:rPr lang="ru-RU" dirty="0" err="1" smtClean="0"/>
              <a:t>конфетница</a:t>
            </a:r>
            <a:r>
              <a:rPr lang="ru-RU" dirty="0" smtClean="0"/>
              <a:t>, хлеб- хлебница , чай- чайник, молоко- молочник , масло- масленка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хомовы\Desktop\vdwd4inguhw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b="3199"/>
          <a:stretch/>
        </p:blipFill>
        <p:spPr bwMode="auto">
          <a:xfrm>
            <a:off x="908235" y="570269"/>
            <a:ext cx="1575533" cy="2829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хомовы\Desktop\NMP_emal_chaynik_Alinkzvet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3170" r="12531" b="3247"/>
          <a:stretch/>
        </p:blipFill>
        <p:spPr bwMode="auto">
          <a:xfrm>
            <a:off x="5073451" y="570271"/>
            <a:ext cx="2011573" cy="19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хомовы\Desktop\76988244_blacktea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0" r="13711"/>
          <a:stretch/>
        </p:blipFill>
        <p:spPr bwMode="auto">
          <a:xfrm>
            <a:off x="4499998" y="3677265"/>
            <a:ext cx="1901772" cy="17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хомовы\Desktop\BEDy01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8" r="19399" b="3881"/>
          <a:stretch/>
        </p:blipFill>
        <p:spPr bwMode="auto">
          <a:xfrm>
            <a:off x="1592826" y="1071716"/>
            <a:ext cx="1611022" cy="29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хомовы\Desktop\description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4655" r="5728" b="5650"/>
          <a:stretch/>
        </p:blipFill>
        <p:spPr bwMode="auto">
          <a:xfrm>
            <a:off x="4729316" y="1219200"/>
            <a:ext cx="1700981" cy="284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хомовы\Desktop\p79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2563" r="18977" b="6598"/>
          <a:stretch/>
        </p:blipFill>
        <p:spPr bwMode="auto">
          <a:xfrm>
            <a:off x="1091398" y="943897"/>
            <a:ext cx="1608394" cy="28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хомовы\Desktop\11141-2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9961" r="7740" b="18108"/>
          <a:stretch/>
        </p:blipFill>
        <p:spPr bwMode="auto">
          <a:xfrm>
            <a:off x="4532670" y="1858296"/>
            <a:ext cx="2851355" cy="20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хомовы\Desktop\Best_Sale_Cube_Sugar_Production_Line_Pr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" r="2905"/>
          <a:stretch/>
        </p:blipFill>
        <p:spPr bwMode="auto">
          <a:xfrm>
            <a:off x="1259632" y="855406"/>
            <a:ext cx="2448249" cy="28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ахомовы\Desktop\3ab447fb20e07df50a4a2e196b9e91f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7441" r="8243" b="7883"/>
          <a:stretch/>
        </p:blipFill>
        <p:spPr bwMode="auto">
          <a:xfrm>
            <a:off x="5004048" y="854662"/>
            <a:ext cx="2247909" cy="264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ахомовы\Desktop\1323179290-1-hle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8" r="1357" b="10297"/>
          <a:stretch/>
        </p:blipFill>
        <p:spPr bwMode="auto">
          <a:xfrm>
            <a:off x="395543" y="619431"/>
            <a:ext cx="2736298" cy="233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Пахомовы\Desktop\hlebnitsa-kesper-dlya-bageta-ovalnaya-40h19-sm-bambuk-638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6" b="25817"/>
          <a:stretch/>
        </p:blipFill>
        <p:spPr bwMode="auto">
          <a:xfrm>
            <a:off x="4139952" y="3645024"/>
            <a:ext cx="4104456" cy="15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хомовы\Desktop\366654108744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54" r="-1906"/>
          <a:stretch/>
        </p:blipFill>
        <p:spPr bwMode="auto">
          <a:xfrm>
            <a:off x="1187624" y="908720"/>
            <a:ext cx="29686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Пахомовы\Desktop\m509_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4783" r="19918" b="12632"/>
          <a:stretch/>
        </p:blipFill>
        <p:spPr bwMode="auto">
          <a:xfrm>
            <a:off x="5076056" y="2993637"/>
            <a:ext cx="2088232" cy="22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ахомовы\Desktop\Restaura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3498225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ахомовы\Desktop\318_salad-dreamstime_2510766-Mailthep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28985" r="6173" b="-1"/>
          <a:stretch/>
        </p:blipFill>
        <p:spPr bwMode="auto">
          <a:xfrm>
            <a:off x="3779912" y="3501020"/>
            <a:ext cx="3224012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33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Дидактическая игра по развитию речи «Что где находится»  воспитатель Пахомова Н.В. МДОУ «Детский сад Солнышко»c.Раевка Ивантеевского района Саратовской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Пахомовы</dc:creator>
  <cp:lastModifiedBy>Пахомовы</cp:lastModifiedBy>
  <cp:revision>12</cp:revision>
  <dcterms:created xsi:type="dcterms:W3CDTF">2015-10-27T12:02:55Z</dcterms:created>
  <dcterms:modified xsi:type="dcterms:W3CDTF">2015-12-11T10:42:36Z</dcterms:modified>
</cp:coreProperties>
</file>