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5" r:id="rId5"/>
    <p:sldId id="266" r:id="rId6"/>
    <p:sldId id="258" r:id="rId7"/>
    <p:sldId id="267" r:id="rId8"/>
    <p:sldId id="268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814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62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205436" y="1643050"/>
            <a:ext cx="4462835" cy="2000264"/>
          </a:xfrm>
        </p:spPr>
        <p:txBody>
          <a:bodyPr/>
          <a:lstStyle/>
          <a:p>
            <a:r>
              <a:rPr lang="ru-RU" altLang="ru-RU" sz="5400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Игровой самомассаж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643446"/>
            <a:ext cx="5572163" cy="157163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33"/>
                </a:solidFill>
              </a:rPr>
              <a:t>Трифонова Ольга Владимировна – музыкальный руководитель МАДОУ «ЦРР-ДС №4» г.Благовещенска Амурской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2662"/>
            <a:ext cx="4464496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214282" y="500063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   Спасибо за внимание</a:t>
            </a:r>
            <a:endParaRPr lang="ru-RU" sz="4400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pic>
        <p:nvPicPr>
          <p:cNvPr id="2049" name="Picture 1" descr="C:\Users\Михаил\Desktop\56173aa8d56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4239" y="1643050"/>
            <a:ext cx="7742762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66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6"/>
          </a:xfrm>
        </p:spPr>
        <p:txBody>
          <a:bodyPr/>
          <a:lstStyle/>
          <a:p>
            <a:r>
              <a:rPr lang="ru-RU" alt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Ладошка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352928" cy="609329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Вот </a:t>
            </a: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у нас игра какая: хлоп, ладошка,                </a:t>
            </a:r>
            <a:r>
              <a:rPr lang="ru-RU" sz="16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Хлопки </a:t>
            </a:r>
            <a:r>
              <a:rPr lang="ru-RU" sz="1600" i="1" dirty="0">
                <a:solidFill>
                  <a:srgbClr val="990033"/>
                </a:solidFill>
                <a:latin typeface="Book Antiqua" panose="02040602050305030304" pitchFamily="18" charset="0"/>
              </a:rPr>
              <a:t>в ладоши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Хлоп, другая!</a:t>
            </a:r>
            <a:endParaRPr lang="ru-RU" sz="16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Правой, правою ладошкой                    </a:t>
            </a:r>
            <a:r>
              <a:rPr lang="ru-RU" sz="16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             </a:t>
            </a:r>
            <a:r>
              <a:rPr lang="ru-RU" sz="16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Шлепки </a:t>
            </a:r>
            <a:r>
              <a:rPr lang="ru-RU" sz="16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по левой руке от плеча </a:t>
            </a:r>
            <a:r>
              <a:rPr lang="ru-RU" sz="16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к кисти</a:t>
            </a:r>
            <a:endParaRPr lang="ru-RU" sz="16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Мы пошлепаем немножко</a:t>
            </a:r>
            <a:r>
              <a:rPr lang="ru-RU" sz="16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.</a:t>
            </a: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 </a:t>
            </a:r>
            <a:endParaRPr lang="ru-RU" sz="16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А потом ладошкой левой                                    </a:t>
            </a:r>
            <a:r>
              <a:rPr lang="ru-RU" sz="16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1600" i="1" dirty="0">
                <a:solidFill>
                  <a:srgbClr val="990033"/>
                </a:solidFill>
                <a:latin typeface="Book Antiqua" panose="02040602050305030304" pitchFamily="18" charset="0"/>
              </a:rPr>
              <a:t>Шлепки по правой руке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Ты хлопки </a:t>
            </a:r>
            <a:r>
              <a:rPr lang="ru-RU" sz="1600" b="1" dirty="0" err="1" smtClean="0">
                <a:solidFill>
                  <a:srgbClr val="990033"/>
                </a:solidFill>
                <a:latin typeface="Book Antiqua" panose="02040602050305030304" pitchFamily="18" charset="0"/>
              </a:rPr>
              <a:t>погромче</a:t>
            </a: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делай</a:t>
            </a: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.</a:t>
            </a:r>
            <a:endParaRPr lang="ru-RU" sz="16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А потом, потом, потом</a:t>
            </a:r>
            <a:r>
              <a:rPr lang="ru-RU" sz="1600" dirty="0">
                <a:solidFill>
                  <a:srgbClr val="990033"/>
                </a:solidFill>
                <a:latin typeface="Book Antiqua" panose="02040602050305030304" pitchFamily="18" charset="0"/>
              </a:rPr>
              <a:t>                                         </a:t>
            </a:r>
            <a:r>
              <a:rPr lang="ru-RU" sz="1600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 </a:t>
            </a:r>
            <a:r>
              <a:rPr lang="ru-RU" sz="16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Легкое </a:t>
            </a:r>
            <a:r>
              <a:rPr lang="ru-RU" sz="16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похлопывание по щекам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 Antiqua" panose="02040602050305030304" pitchFamily="18" charset="0"/>
              </a:rPr>
              <a:t>Даже щечки мы побьем.</a:t>
            </a:r>
            <a:endParaRPr lang="ru-RU" sz="16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3212976"/>
            <a:ext cx="5429288" cy="3283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50" y="620688"/>
            <a:ext cx="8259562" cy="576064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Зайка умывается</a:t>
            </a:r>
            <a:endParaRPr lang="ru-RU" dirty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700808"/>
            <a:ext cx="53640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</a:rPr>
              <a:t>Зайка белый умывается,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Видно, в гости собирается.</a:t>
            </a:r>
          </a:p>
          <a:p>
            <a:r>
              <a:rPr lang="ru-RU" sz="2400" i="1" dirty="0" smtClean="0">
                <a:solidFill>
                  <a:srgbClr val="990033"/>
                </a:solidFill>
              </a:rPr>
              <a:t>Имитируют умывание лица,</a:t>
            </a:r>
          </a:p>
          <a:p>
            <a:r>
              <a:rPr lang="ru-RU" sz="2400" i="1" dirty="0" smtClean="0">
                <a:solidFill>
                  <a:srgbClr val="990033"/>
                </a:solidFill>
              </a:rPr>
              <a:t>Далее по тексту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Вымыл носик, вымыл хвостик.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Вымыл ухо, вытер сухо!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Щечки мыл, глазки мыл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И про лапки не забыл.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Чистый на пенек он сел,</a:t>
            </a:r>
          </a:p>
          <a:p>
            <a:r>
              <a:rPr lang="ru-RU" sz="2400" b="1" dirty="0" smtClean="0">
                <a:solidFill>
                  <a:srgbClr val="990033"/>
                </a:solidFill>
              </a:rPr>
              <a:t>Громко песенку запел!</a:t>
            </a:r>
          </a:p>
          <a:p>
            <a:endParaRPr lang="ru-RU" i="1" dirty="0" smtClean="0">
              <a:solidFill>
                <a:srgbClr val="CC00FF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Михаил\Desktop\article1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795365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02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620688"/>
            <a:ext cx="8229600" cy="562074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Малыши</a:t>
            </a:r>
            <a:endParaRPr lang="ru-RU" dirty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7313" y="476672"/>
            <a:ext cx="258736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Ручками мы хлопнем,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хлопнем от души,</a:t>
            </a:r>
          </a:p>
          <a:p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Шлепают ладошками</a:t>
            </a:r>
          </a:p>
          <a:p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по всей длине рук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Будут все здоровыми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наши малыши!</a:t>
            </a:r>
          </a:p>
          <a:p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Шлепают по      коленям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А теперь мы ручки дружно разотрем,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Тихонечко пощиплем,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погладим и помнем.</a:t>
            </a:r>
          </a:p>
          <a:p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Выполняют движения</a:t>
            </a:r>
          </a:p>
          <a:p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 тексту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60848"/>
            <a:ext cx="6120680" cy="4320480"/>
          </a:xfrm>
        </p:spPr>
      </p:pic>
    </p:spTree>
    <p:extLst>
      <p:ext uri="{BB962C8B-B14F-4D97-AF65-F5344CB8AC3E}">
        <p14:creationId xmlns="" xmlns:p14="http://schemas.microsoft.com/office/powerpoint/2010/main" val="35860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3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Дождик</a:t>
            </a:r>
            <a:endParaRPr lang="ru-RU" dirty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62" y="928670"/>
            <a:ext cx="7463182" cy="5524666"/>
          </a:xfrm>
        </p:spPr>
      </p:pic>
    </p:spTree>
    <p:extLst>
      <p:ext uri="{BB962C8B-B14F-4D97-AF65-F5344CB8AC3E}">
        <p14:creationId xmlns="" xmlns:p14="http://schemas.microsoft.com/office/powerpoint/2010/main" val="9416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3"/>
          </a:xfrm>
        </p:spPr>
        <p:txBody>
          <a:bodyPr/>
          <a:lstStyle/>
          <a:p>
            <a:r>
              <a:rPr lang="ru-RU" altLang="ru-RU" dirty="0" smtClean="0">
                <a:solidFill>
                  <a:srgbClr val="990033"/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Дождик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539552" y="764705"/>
            <a:ext cx="8229600" cy="590465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Дождик </a:t>
            </a:r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бегает по </a:t>
            </a:r>
            <a:r>
              <a:rPr lang="ru-RU" sz="1800" b="1" i="1" dirty="0">
                <a:solidFill>
                  <a:srgbClr val="990033"/>
                </a:solidFill>
                <a:latin typeface="Book Antiqua" panose="02040602050305030304" pitchFamily="18" charset="0"/>
              </a:rPr>
              <a:t>крыше-                 </a:t>
            </a:r>
            <a:r>
              <a:rPr lang="ru-RU" sz="1800" b="1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>
                <a:solidFill>
                  <a:srgbClr val="990033"/>
                </a:solidFill>
                <a:latin typeface="Book Antiqua" panose="02040602050305030304" pitchFamily="18" charset="0"/>
              </a:rPr>
              <a:t>Встать друг за </a:t>
            </a:r>
            <a:r>
              <a:rPr lang="ru-RU" sz="18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другом «паровозиком»</a:t>
            </a:r>
            <a:endParaRPr lang="ru-RU" sz="18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</a:t>
            </a:r>
            <a:r>
              <a:rPr lang="ru-RU" sz="1800" b="1" i="1" dirty="0">
                <a:solidFill>
                  <a:srgbClr val="990033"/>
                </a:solidFill>
                <a:latin typeface="Book Antiqua" panose="02040602050305030304" pitchFamily="18" charset="0"/>
              </a:rPr>
              <a:t>!                                     </a:t>
            </a:r>
            <a:r>
              <a:rPr lang="ru-RU" sz="1800" b="1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  </a:t>
            </a:r>
            <a:r>
              <a:rPr lang="ru-RU" sz="1800" i="1" dirty="0">
                <a:solidFill>
                  <a:srgbClr val="990033"/>
                </a:solidFill>
                <a:latin typeface="Book Antiqua" panose="02040602050305030304" pitchFamily="18" charset="0"/>
              </a:rPr>
              <a:t>и похлопывать друг друга </a:t>
            </a:r>
            <a:r>
              <a:rPr lang="ru-RU" sz="18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 спине </a:t>
            </a:r>
            <a:r>
              <a:rPr lang="ru-RU" sz="18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 </a:t>
            </a:r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веселой звонкой крыше-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</a:t>
            </a:r>
            <a:r>
              <a:rPr lang="ru-RU" sz="18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!</a:t>
            </a:r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 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Дома, дома посидите-                           </a:t>
            </a:r>
            <a:r>
              <a:rPr lang="ru-RU" sz="18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Постукивание  </a:t>
            </a:r>
            <a:r>
              <a:rPr lang="ru-RU" sz="18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пальчиками</a:t>
            </a:r>
            <a:r>
              <a:rPr lang="ru-RU" sz="1800" b="1" i="1" dirty="0">
                <a:solidFill>
                  <a:srgbClr val="990033"/>
                </a:solidFill>
                <a:latin typeface="Book Antiqua" panose="02040602050305030304" pitchFamily="18" charset="0"/>
              </a:rPr>
              <a:t>.</a:t>
            </a:r>
            <a:endParaRPr lang="ru-RU" sz="18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Бом!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Никуда не выходите-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</a:t>
            </a:r>
            <a:r>
              <a:rPr lang="ru-RU" sz="18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!</a:t>
            </a:r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 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Почитайте, поиграйте-                        </a:t>
            </a:r>
            <a:r>
              <a:rPr lang="ru-RU" sz="18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Поколачивание </a:t>
            </a:r>
            <a:r>
              <a:rPr lang="ru-RU" sz="1800" i="1" dirty="0">
                <a:solidFill>
                  <a:srgbClr val="990033"/>
                </a:solidFill>
                <a:latin typeface="Book Antiqua" panose="02040602050305030304" pitchFamily="18" charset="0"/>
              </a:rPr>
              <a:t>кулачками</a:t>
            </a:r>
            <a:r>
              <a:rPr lang="ru-RU" sz="1800" b="1" i="1" dirty="0">
                <a:solidFill>
                  <a:srgbClr val="990033"/>
                </a:solidFill>
                <a:latin typeface="Book Antiqua" panose="02040602050305030304" pitchFamily="18" charset="0"/>
              </a:rPr>
              <a:t>.</a:t>
            </a:r>
            <a:endParaRPr lang="ru-RU" sz="18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Бом!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А уйду-тогда гуляйте-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</a:t>
            </a:r>
            <a:r>
              <a:rPr lang="ru-RU" sz="18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Бом!</a:t>
            </a:r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 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Дождик бегает по крыше-                   </a:t>
            </a:r>
            <a:r>
              <a:rPr lang="ru-RU" sz="18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Поглаживание </a:t>
            </a:r>
            <a:r>
              <a:rPr lang="ru-RU" sz="1800" i="1" dirty="0">
                <a:solidFill>
                  <a:srgbClr val="990033"/>
                </a:solidFill>
                <a:latin typeface="Book Antiqua" panose="02040602050305030304" pitchFamily="18" charset="0"/>
              </a:rPr>
              <a:t>ладошками</a:t>
            </a:r>
            <a:r>
              <a:rPr lang="ru-RU" sz="1800" b="1" i="1" dirty="0">
                <a:solidFill>
                  <a:srgbClr val="990033"/>
                </a:solidFill>
                <a:latin typeface="Book Antiqua" panose="02040602050305030304" pitchFamily="18" charset="0"/>
              </a:rPr>
              <a:t>.</a:t>
            </a:r>
            <a:endParaRPr lang="ru-RU" sz="18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Бом!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По веселой звонкой крыше-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r>
              <a:rPr lang="ru-RU" sz="1800" b="1" dirty="0">
                <a:solidFill>
                  <a:srgbClr val="990033"/>
                </a:solidFill>
                <a:latin typeface="Book Antiqua" panose="02040602050305030304" pitchFamily="18" charset="0"/>
              </a:rPr>
              <a:t>Бом! Бом! Бом!</a:t>
            </a:r>
            <a:endParaRPr lang="ru-RU" sz="1800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9625"/>
            <a:ext cx="7221488" cy="490066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Кошка</a:t>
            </a:r>
            <a:endParaRPr lang="ru-RU" dirty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10" y="1124744"/>
            <a:ext cx="9036496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Посмотрели мы в окошко-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Пальцами обеих рук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делают окошко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 дороге ходит кошка.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«Бегают» указательным и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средним пальцами 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равой руки по левой руке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С такими усами!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Показывают «длинные усы»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С такими глазами!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Показывают «большие глаза»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Кошка песенку поет,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Хлопки в ладоши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Нас гулять скорей зовет.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Зовут правой рукой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5" y="1484784"/>
            <a:ext cx="5528027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835"/>
            <a:ext cx="8229600" cy="575651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Били лен</a:t>
            </a:r>
            <a:endParaRPr lang="ru-RU" dirty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8486"/>
            <a:ext cx="9036496" cy="6249513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Дети стоят паровозиком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БИЛИ ЛЕН, БИЛИ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, </a:t>
            </a:r>
            <a:endParaRPr lang="ru-RU" sz="2000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стучат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друг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другу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кулачками по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спине 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Топили, топили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, </a:t>
            </a:r>
            <a:endParaRPr lang="ru-RU" sz="2000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растирают ладонями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Колотили, колотили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. </a:t>
            </a:r>
            <a:endParaRPr lang="ru-RU" sz="2000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шлепают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ребром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ладони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Мяли, мяли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, </a:t>
            </a:r>
            <a:endParaRPr lang="ru-RU" sz="2000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разминают пальцами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Трепали</a:t>
            </a: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, трепали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, </a:t>
            </a:r>
            <a:endParaRPr lang="ru-RU" sz="2000" i="1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трясут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за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плечи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Белы </a:t>
            </a: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скатерти ткали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, </a:t>
            </a:r>
            <a:endParaRPr lang="ru-RU" sz="2000" i="1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smtClean="0">
                <a:solidFill>
                  <a:srgbClr val="990033"/>
                </a:solidFill>
                <a:latin typeface="Book Antiqua" panose="02040602050305030304" pitchFamily="18" charset="0"/>
              </a:rPr>
              <a:t>«чертят»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по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спине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ребрами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ладоней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На </a:t>
            </a: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столы накрывали</a:t>
            </a:r>
            <a:r>
              <a:rPr lang="ru-RU" sz="2000" dirty="0">
                <a:solidFill>
                  <a:srgbClr val="990033"/>
                </a:solidFill>
                <a:latin typeface="Book Antiqua" panose="02040602050305030304" pitchFamily="18" charset="0"/>
              </a:rPr>
              <a:t>. </a:t>
            </a:r>
            <a:endParaRPr lang="ru-RU" sz="2000" i="1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поглаживают ладонями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endParaRPr lang="ru-RU" sz="2000" dirty="0">
              <a:solidFill>
                <a:srgbClr val="CC00FF"/>
              </a:solidFill>
            </a:endParaRPr>
          </a:p>
        </p:txBody>
      </p:sp>
      <p:pic>
        <p:nvPicPr>
          <p:cNvPr id="4098" name="Picture 2" descr="C:\Users\Михаил\Desktop\animashka_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71546"/>
            <a:ext cx="5524540" cy="4143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97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12730" y="863472"/>
            <a:ext cx="8229600" cy="679739"/>
          </a:xfrm>
        </p:spPr>
        <p:txBody>
          <a:bodyPr/>
          <a:lstStyle/>
          <a:p>
            <a:r>
              <a:rPr lang="ru-RU" altLang="ru-RU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Две тетери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99038" y="1825383"/>
            <a:ext cx="8856984" cy="526086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лугу</a:t>
            </a: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, на лугу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Д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ети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гладят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живот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по часовой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стрелке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Стоит миска творогу.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«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бегают»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пальчиками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по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телу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 Прилетели две тетери,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 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машут руками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 Поклевали, улетели.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 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щиплют </a:t>
            </a:r>
            <a:r>
              <a:rPr lang="ru-RU" sz="2000" i="1" dirty="0">
                <a:solidFill>
                  <a:srgbClr val="990033"/>
                </a:solidFill>
                <a:latin typeface="Book Antiqua" panose="02040602050305030304" pitchFamily="18" charset="0"/>
              </a:rPr>
              <a:t>двумя </a:t>
            </a:r>
            <a:r>
              <a:rPr lang="ru-RU" sz="2000" i="1" dirty="0" smtClean="0">
                <a:solidFill>
                  <a:srgbClr val="990033"/>
                </a:solidFill>
                <a:latin typeface="Book Antiqua" panose="02040602050305030304" pitchFamily="18" charset="0"/>
              </a:rPr>
              <a:t>пальцами</a:t>
            </a:r>
            <a:endParaRPr lang="ru-RU" sz="2000" i="1" dirty="0">
              <a:solidFill>
                <a:srgbClr val="990033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Book Antiqua" panose="02040602050305030304" pitchFamily="18" charset="0"/>
              </a:rPr>
              <a:t> </a:t>
            </a:r>
            <a:endParaRPr lang="ru-RU" altLang="ru-RU" sz="2000" dirty="0" smtClean="0">
              <a:solidFill>
                <a:srgbClr val="990033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928802"/>
            <a:ext cx="4886380" cy="3734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4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294</TotalTime>
  <Words>365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Nezhny</vt:lpstr>
      <vt:lpstr>Игровой самомассаж</vt:lpstr>
      <vt:lpstr>Ладошка</vt:lpstr>
      <vt:lpstr>Зайка умывается</vt:lpstr>
      <vt:lpstr>Малыши</vt:lpstr>
      <vt:lpstr>Дождик</vt:lpstr>
      <vt:lpstr>Дождик</vt:lpstr>
      <vt:lpstr>Кошка</vt:lpstr>
      <vt:lpstr>Били лен</vt:lpstr>
      <vt:lpstr>Две тетери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note4</dc:creator>
  <dc:description>http://propowerpoint.ru - Бесплатные шаблоны для презентаций. Полезные советы и уроки  PowerPoint .</dc:description>
  <cp:lastModifiedBy>Михаил</cp:lastModifiedBy>
  <cp:revision>35</cp:revision>
  <dcterms:created xsi:type="dcterms:W3CDTF">2014-05-19T12:49:27Z</dcterms:created>
  <dcterms:modified xsi:type="dcterms:W3CDTF">2015-12-14T13:08:55Z</dcterms:modified>
</cp:coreProperties>
</file>