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6" r:id="rId2"/>
    <p:sldId id="265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еизвестный пользователь" initials="" lastIdx="0" clrIdx="0"/>
  <p:cmAuthor id="1" name="admin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F1642-B3C0-40FD-9E9D-90A6F14E03EA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195C5-8357-49F7-B5EC-825728C1F2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604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293096"/>
            <a:ext cx="5328592" cy="2016224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/>
              <a:t>Подготовила воспитатель                                                                     первой квалификационной категории </a:t>
            </a:r>
          </a:p>
          <a:p>
            <a:pPr algn="r"/>
            <a:r>
              <a:rPr lang="ru-RU" sz="1600" b="1" dirty="0" err="1" smtClean="0"/>
              <a:t>Шакалова</a:t>
            </a:r>
            <a:r>
              <a:rPr lang="ru-RU" sz="1600" b="1" dirty="0" smtClean="0"/>
              <a:t> Валентина Владимировна</a:t>
            </a:r>
          </a:p>
          <a:p>
            <a:pPr algn="r"/>
            <a:r>
              <a:rPr lang="ru-RU" sz="1600" b="1" dirty="0" smtClean="0"/>
              <a:t>Структурное подразделение «Детский сад «Звонкие голоса» ГБОУ ООШ № 9                        </a:t>
            </a:r>
            <a:r>
              <a:rPr lang="ru-RU" sz="1600" b="1" dirty="0" err="1" smtClean="0"/>
              <a:t>г.о</a:t>
            </a:r>
            <a:r>
              <a:rPr lang="ru-RU" sz="1600" b="1" dirty="0" smtClean="0"/>
              <a:t>. Новокуйбышевска</a:t>
            </a:r>
            <a:endParaRPr lang="ru-RU" sz="1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071546"/>
            <a:ext cx="8568952" cy="3005526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3600" dirty="0" smtClean="0">
                <a:latin typeface="Times New Roman"/>
                <a:ea typeface="Batang"/>
              </a:rPr>
              <a:t>Использование </a:t>
            </a:r>
            <a:r>
              <a:rPr lang="ru-RU" sz="3600" dirty="0">
                <a:latin typeface="Times New Roman"/>
                <a:ea typeface="Batang"/>
              </a:rPr>
              <a:t>компьютерных технологий при </a:t>
            </a:r>
            <a:r>
              <a:rPr lang="ru-RU" sz="3600" dirty="0" smtClean="0">
                <a:latin typeface="Times New Roman"/>
                <a:ea typeface="Batang"/>
              </a:rPr>
              <a:t>взаимодействии </a:t>
            </a:r>
            <a:r>
              <a:rPr lang="ru-RU" sz="3600" dirty="0">
                <a:latin typeface="Times New Roman"/>
                <a:ea typeface="Batang"/>
              </a:rPr>
              <a:t>с </a:t>
            </a:r>
            <a:r>
              <a:rPr lang="ru-RU" sz="3600" dirty="0" smtClean="0">
                <a:latin typeface="Times New Roman"/>
                <a:ea typeface="Batang"/>
              </a:rPr>
              <a:t>родителями в соответствии с ФГОС </a:t>
            </a:r>
            <a:r>
              <a:rPr lang="ru-RU" sz="3600" dirty="0" smtClean="0">
                <a:latin typeface="Times New Roman"/>
                <a:ea typeface="Batang"/>
              </a:rPr>
              <a:t>ДО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8731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404664"/>
            <a:ext cx="8291263" cy="6048672"/>
          </a:xfrm>
        </p:spPr>
        <p:txBody>
          <a:bodyPr>
            <a:normAutofit lnSpcReduction="10000"/>
          </a:bodyPr>
          <a:lstStyle/>
          <a:p>
            <a:pPr marL="45720" lvl="0" indent="0" algn="just">
              <a:buClr>
                <a:srgbClr val="F14124">
                  <a:lumMod val="75000"/>
                </a:srgbClr>
              </a:buClr>
              <a:buNone/>
            </a:pPr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 algn="just">
              <a:buClr>
                <a:srgbClr val="F14124">
                  <a:lumMod val="75000"/>
                </a:srgbClr>
              </a:buClr>
              <a:buNone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Новые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современные возможности помогают в работе не только с детьми, но и с их родителями. Ведь одним из важнейших социальных институтов воспитания является семья. Взаимодействие с родителями направлено на сотрудничество с семьей в интересах ребёнка, формирование общих подходов к воспитанию, совместное изучение личности ребенка, его психофизиологических особенностей, выработку близких по сути требований, организацию помощи в обучении, физическом и духовном развитии обучающегося. Привлечение родителей к участию в воспитательном процессе в общеобразовательном учреждении способствует созданию благоприятного климата в семье, психологического и эмоционального комфорта ребенка в детском саду и за его пределами. Работа по повышению педагогической и психологической культуры родителей через проведение родительских собраний, совместную деятельность, использование ИКТ позволяет сделать работу более успешно.</a:t>
            </a:r>
          </a:p>
          <a:p>
            <a:pPr marL="4572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6620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72067" y="764704"/>
            <a:ext cx="7408333" cy="5361459"/>
          </a:xfrm>
        </p:spPr>
        <p:txBody>
          <a:bodyPr>
            <a:normAutofit lnSpcReduction="10000"/>
          </a:bodyPr>
          <a:lstStyle/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Традиционные формы взаимодействия с родителями при всех их положительных характеристиках  имеют объективные трудности. Это: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- ограниченное количество времени у родителей  как для посещения родительских собраний, так и посещения консультаций в детском саду;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- отсутствие возможностей для своевременного предоставления необходимой информации родителям.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 Изучив особенности человеческого восприятия, педагоги и психологи сделали вывод, что наиболее качественное усвоение нового материала достигается при сочетании словесного изложения и использования средств наглядности, которые дают возможность визуально представить предъявляемую информацию.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193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921" y="1809447"/>
            <a:ext cx="3906982" cy="27390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692696"/>
            <a:ext cx="3352800" cy="4793705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000" dirty="0"/>
              <a:t>Использование ИКТ способствует повышению качества общения, т. е. коммуникации по трем направлениям:</a:t>
            </a:r>
          </a:p>
          <a:p>
            <a:r>
              <a:rPr lang="ru-RU" sz="2000" b="1" u="sng" dirty="0"/>
              <a:t>Педагоги:</a:t>
            </a:r>
            <a:endParaRPr lang="ru-RU" sz="2000" dirty="0"/>
          </a:p>
          <a:p>
            <a:r>
              <a:rPr lang="ru-RU" sz="2000" dirty="0"/>
              <a:t>Педагоги получают возможность профессионального общения в широкой аудитории пользователей сети Интернет, повышается их социальный статус.</a:t>
            </a:r>
          </a:p>
        </p:txBody>
      </p:sp>
    </p:spTree>
    <p:extLst>
      <p:ext uri="{BB962C8B-B14F-4D97-AF65-F5344CB8AC3E}">
        <p14:creationId xmlns:p14="http://schemas.microsoft.com/office/powerpoint/2010/main" xmlns="" val="1837626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08590">
            <a:off x="4562530" y="304308"/>
            <a:ext cx="2784310" cy="2088232"/>
          </a:xfrm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51520" y="980728"/>
            <a:ext cx="4015680" cy="4505673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u="sng" dirty="0"/>
              <a:t>Дети:</a:t>
            </a:r>
            <a:endParaRPr lang="ru-RU" sz="2000" dirty="0"/>
          </a:p>
          <a:p>
            <a:r>
              <a:rPr lang="ru-RU" sz="2000" dirty="0"/>
              <a:t>Использование ЭОР (электронных образовательных ресурсов) в работе с детьми служит повышению познавательной мотивации воспитанников, соответственно наблюдается рост их достижений, ключевых компетентностей.</a:t>
            </a:r>
          </a:p>
          <a:p>
            <a:r>
              <a:rPr lang="ru-RU" sz="2000" b="1" u="sng" dirty="0"/>
              <a:t>Родители:</a:t>
            </a:r>
            <a:endParaRPr lang="ru-RU" sz="2000" dirty="0"/>
          </a:p>
          <a:p>
            <a:r>
              <a:rPr lang="ru-RU" sz="2000" dirty="0"/>
              <a:t>Родители, отмечая интерес детей к ДОУ, стали уважительнее относиться к нам, прислушиваются к нашим советам, активнее участвуют в групповых проектах.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35020">
            <a:off x="5711760" y="2409784"/>
            <a:ext cx="2808312" cy="21062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04623">
            <a:off x="4159123" y="4512617"/>
            <a:ext cx="2843808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8884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85206">
            <a:off x="5004048" y="692696"/>
            <a:ext cx="3377009" cy="2343150"/>
          </a:xfrm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5076056" cy="6669359"/>
          </a:xfrm>
        </p:spPr>
        <p:txBody>
          <a:bodyPr>
            <a:noAutofit/>
          </a:bodyPr>
          <a:lstStyle/>
          <a:p>
            <a:r>
              <a:rPr lang="ru-RU" sz="1400" dirty="0"/>
              <a:t>Использование электронной почты для обмена информацией.</a:t>
            </a:r>
          </a:p>
          <a:p>
            <a:r>
              <a:rPr lang="ru-RU" sz="1400" dirty="0"/>
              <a:t>Современные родители мало стали обращать внимание на информационные папки-передвижки в группах, редко замечают объявления, пока воспитатель не обратит на них внимание.</a:t>
            </a:r>
          </a:p>
          <a:p>
            <a:r>
              <a:rPr lang="ru-RU" sz="1400" dirty="0"/>
              <a:t>Несмотря на свою занятость, проверить электронную почту всегда найдется время.</a:t>
            </a:r>
          </a:p>
          <a:p>
            <a:r>
              <a:rPr lang="ru-RU" sz="1400" dirty="0"/>
              <a:t>Такой вид общения для родителей нашей группы стал источником информации учебного, методического или воспитательного характера.</a:t>
            </a:r>
          </a:p>
          <a:p>
            <a:r>
              <a:rPr lang="ru-RU" sz="1400" dirty="0"/>
              <a:t>Со страниц электронной почты родители  получают оперативную информацию:</a:t>
            </a:r>
          </a:p>
          <a:p>
            <a:pPr lvl="0"/>
            <a:r>
              <a:rPr lang="ru-RU" sz="1400" dirty="0"/>
              <a:t>о методах сбережения здоровья детей;</a:t>
            </a:r>
          </a:p>
          <a:p>
            <a:pPr lvl="0"/>
            <a:r>
              <a:rPr lang="ru-RU" sz="1400" dirty="0"/>
              <a:t>о безопасности;</a:t>
            </a:r>
          </a:p>
          <a:p>
            <a:pPr lvl="0"/>
            <a:r>
              <a:rPr lang="ru-RU" sz="1400" dirty="0"/>
              <a:t>правилах поведения ребенка в семье и в обществе;</a:t>
            </a:r>
          </a:p>
          <a:p>
            <a:pPr lvl="0"/>
            <a:r>
              <a:rPr lang="ru-RU" sz="1400" dirty="0"/>
              <a:t>полезные советы по обучению и воспитанию дошкольников;</a:t>
            </a:r>
          </a:p>
          <a:p>
            <a:pPr lvl="0"/>
            <a:r>
              <a:rPr lang="ru-RU" sz="1400" dirty="0"/>
              <a:t>фотоотчеты о мероприятиях;</a:t>
            </a:r>
          </a:p>
          <a:p>
            <a:pPr lvl="0"/>
            <a:r>
              <a:rPr lang="ru-RU" sz="1400" dirty="0"/>
              <a:t>получение информации;</a:t>
            </a:r>
          </a:p>
          <a:p>
            <a:pPr lvl="0"/>
            <a:r>
              <a:rPr lang="ru-RU" dirty="0"/>
              <a:t>и</a:t>
            </a:r>
            <a:r>
              <a:rPr lang="ru-RU" dirty="0" smtClean="0"/>
              <a:t>нформацию о распорядке дня в группе</a:t>
            </a:r>
            <a:r>
              <a:rPr lang="ru-RU" sz="1400" dirty="0" smtClean="0"/>
              <a:t>;</a:t>
            </a:r>
            <a:endParaRPr lang="ru-RU" sz="1400" dirty="0"/>
          </a:p>
          <a:p>
            <a:pPr lvl="0"/>
            <a:r>
              <a:rPr lang="ru-RU" sz="1400" dirty="0"/>
              <a:t>о проводимых мероприятиях, праздниках, развлечениях;</a:t>
            </a:r>
          </a:p>
          <a:p>
            <a:pPr lvl="0"/>
            <a:r>
              <a:rPr lang="ru-RU" sz="1400" dirty="0"/>
              <a:t>и многое другое полезное и интересное.</a:t>
            </a:r>
          </a:p>
          <a:p>
            <a:r>
              <a:rPr lang="ru-RU" sz="1400" dirty="0"/>
              <a:t> На нашу почту родители отправляют видео и фотоматериал, представляющие интерес и актуальность.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51085">
            <a:off x="4655982" y="2996028"/>
            <a:ext cx="2069162" cy="2870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22488">
            <a:off x="6784570" y="3658954"/>
            <a:ext cx="1840001" cy="27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3069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01692">
            <a:off x="4211612" y="422743"/>
            <a:ext cx="1567737" cy="1721768"/>
          </a:xfrm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95536" y="692696"/>
            <a:ext cx="3871664" cy="5256584"/>
          </a:xfrm>
        </p:spPr>
        <p:txBody>
          <a:bodyPr>
            <a:normAutofit/>
          </a:bodyPr>
          <a:lstStyle/>
          <a:p>
            <a:r>
              <a:rPr lang="ru-RU" dirty="0"/>
              <a:t> Мы часто просим родителей провести видео и фотосъемку различной детской деятельности (развлечения, утренники, режимные моменты).                       На основе этого материала мы составляем фотоотчеты. Родители помогают нам создать фотоколлажи для выставок в группе.</a:t>
            </a:r>
          </a:p>
          <a:p>
            <a:r>
              <a:rPr lang="ru-RU" dirty="0"/>
              <a:t> Итак, успешность педагогического взаимодействия дошкольного учреждения и семьи сегодня во многом зависит от того, насколько воспитатель использует в своей работе новые информационно-коммуникационные технологии, имеющие огромный потенциал, призванный заинтересовать родителей и создать условия для их активного участия в воспитательном процессе современного дошкольного учреждения</a:t>
            </a:r>
            <a:r>
              <a:rPr lang="ru-RU" dirty="0" smtClean="0"/>
              <a:t>. На что сейчас обращает наше внимание ФГОС.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12778">
            <a:off x="6338431" y="4530038"/>
            <a:ext cx="2589295" cy="19419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70227">
            <a:off x="6305914" y="383528"/>
            <a:ext cx="2589295" cy="1800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90782">
            <a:off x="3987767" y="4617530"/>
            <a:ext cx="2415495" cy="16103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303431"/>
            <a:ext cx="3224427" cy="193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9627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204864"/>
            <a:ext cx="7175351" cy="2504569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085589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4061</TotalTime>
  <Words>570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Использование компьютерных технологий при взаимодействии с родителями в соответствии с ФГОС ДО</vt:lpstr>
      <vt:lpstr>Слайд 2</vt:lpstr>
      <vt:lpstr>Слайд 3</vt:lpstr>
      <vt:lpstr>Слайд 4</vt:lpstr>
      <vt:lpstr>Слайд 5</vt:lpstr>
      <vt:lpstr>Слайд 6</vt:lpstr>
      <vt:lpstr>Слайд 7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компьютерных технологий при работе с родителями.</dc:title>
  <dc:creator>admin</dc:creator>
  <cp:lastModifiedBy>Administrator</cp:lastModifiedBy>
  <cp:revision>19</cp:revision>
  <dcterms:created xsi:type="dcterms:W3CDTF">2015-02-09T09:28:26Z</dcterms:created>
  <dcterms:modified xsi:type="dcterms:W3CDTF">2015-12-14T05:28:17Z</dcterms:modified>
</cp:coreProperties>
</file>