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8" r:id="rId3"/>
    <p:sldId id="276" r:id="rId4"/>
    <p:sldId id="269" r:id="rId5"/>
    <p:sldId id="277" r:id="rId6"/>
    <p:sldId id="270" r:id="rId7"/>
    <p:sldId id="271" r:id="rId8"/>
    <p:sldId id="272" r:id="rId9"/>
    <p:sldId id="278" r:id="rId10"/>
    <p:sldId id="280" r:id="rId11"/>
  </p:sldIdLst>
  <p:sldSz cx="9144000" cy="6858000" type="screen4x3"/>
  <p:notesSz cx="6858000" cy="9144000"/>
  <p:defaultTextStyle>
    <a:defPPr>
      <a:defRPr lang="ru-RU"/>
    </a:defPPr>
    <a:lvl1pPr marL="0" algn="l" defTabSz="913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80" algn="l" defTabSz="913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60" algn="l" defTabSz="913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40" algn="l" defTabSz="913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21" algn="l" defTabSz="913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01" algn="l" defTabSz="913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884" algn="l" defTabSz="913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864" algn="l" defTabSz="913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844" algn="l" defTabSz="913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908720"/>
            <a:ext cx="7543800" cy="936104"/>
          </a:xfrm>
        </p:spPr>
        <p:txBody>
          <a:bodyPr/>
          <a:lstStyle/>
          <a:p>
            <a:pPr algn="ctr"/>
            <a:r>
              <a:rPr lang="ru-RU" sz="4400" dirty="0" smtClean="0">
                <a:effectLst/>
                <a:latin typeface="+mn-lt"/>
              </a:rPr>
              <a:t/>
            </a:r>
            <a:br>
              <a:rPr lang="ru-RU" sz="4400" dirty="0" smtClean="0">
                <a:effectLst/>
                <a:latin typeface="+mn-lt"/>
              </a:rPr>
            </a:br>
            <a:r>
              <a:rPr lang="ru-RU" sz="4400" dirty="0">
                <a:effectLst/>
                <a:latin typeface="+mn-lt"/>
              </a:rPr>
              <a:t/>
            </a:r>
            <a:br>
              <a:rPr lang="ru-RU" sz="4400" dirty="0">
                <a:effectLst/>
                <a:latin typeface="+mn-lt"/>
              </a:rPr>
            </a:br>
            <a:r>
              <a:rPr lang="ru-RU" sz="4400" dirty="0" smtClean="0">
                <a:effectLst/>
                <a:latin typeface="+mn-lt"/>
              </a:rPr>
              <a:t/>
            </a:r>
            <a:br>
              <a:rPr lang="ru-RU" sz="4400" dirty="0" smtClean="0">
                <a:effectLst/>
                <a:latin typeface="+mn-lt"/>
              </a:rPr>
            </a:br>
            <a:r>
              <a:rPr lang="ru-RU" sz="4400" b="1" i="1" dirty="0" smtClean="0">
                <a:solidFill>
                  <a:srgbClr val="00B0F0"/>
                </a:solidFill>
                <a:effectLst/>
                <a:latin typeface="+mn-lt"/>
              </a:rPr>
              <a:t>«Мы помним Ваши Имена»</a:t>
            </a:r>
            <a:endParaRPr lang="ru-RU" sz="4400" b="1" i="1" dirty="0">
              <a:solidFill>
                <a:srgbClr val="00B0F0"/>
              </a:solidFill>
              <a:effectLst/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788024" y="3789040"/>
            <a:ext cx="4248472" cy="2664296"/>
          </a:xfrm>
        </p:spPr>
        <p:txBody>
          <a:bodyPr>
            <a:noAutofit/>
          </a:bodyPr>
          <a:lstStyle/>
          <a:p>
            <a:pPr marL="27432" lvl="0" indent="0" algn="r">
              <a:spcBef>
                <a:spcPts val="600"/>
              </a:spcBef>
              <a:buClr>
                <a:srgbClr val="F07F09"/>
              </a:buClr>
              <a:buSzPct val="80000"/>
              <a:buNone/>
            </a:pPr>
            <a:r>
              <a:rPr lang="ru-RU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marL="27432" lvl="0" indent="0" algn="r">
              <a:spcBef>
                <a:spcPts val="600"/>
              </a:spcBef>
              <a:buClr>
                <a:srgbClr val="F07F09"/>
              </a:buClr>
              <a:buSzPct val="80000"/>
              <a:buNone/>
            </a:pPr>
            <a:r>
              <a:rPr lang="ru-RU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 МАДОУ ДС КВ №30</a:t>
            </a:r>
            <a:endParaRPr lang="ru-RU" sz="2000" b="1" i="1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" lvl="0" indent="0" algn="r">
              <a:spcBef>
                <a:spcPts val="600"/>
              </a:spcBef>
              <a:buClr>
                <a:srgbClr val="F07F09"/>
              </a:buClr>
              <a:buSzPct val="80000"/>
              <a:buNone/>
            </a:pPr>
            <a:r>
              <a:rPr lang="ru-RU" sz="20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Захаревич</a:t>
            </a:r>
            <a:r>
              <a:rPr lang="ru-RU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Алексеевна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2" descr="C:\Users\admin\Desktop\Во славу кубани\Стенд Во славу Кубани, на благо России\памятники ВОВ Ст. Выселки\DSC_01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476" y="1700808"/>
            <a:ext cx="5229619" cy="50405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238028" y="404664"/>
            <a:ext cx="8686004" cy="826416"/>
          </a:xfrm>
        </p:spPr>
        <p:txBody>
          <a:bodyPr>
            <a:normAutofit fontScale="85000" lnSpcReduction="20000"/>
          </a:bodyPr>
          <a:lstStyle/>
          <a:p>
            <a:pPr marL="18288" indent="0" algn="ctr">
              <a:buNone/>
            </a:pPr>
            <a:r>
              <a:rPr lang="ru-RU" sz="2200" b="1" dirty="0">
                <a:effectLst/>
              </a:rPr>
              <a:t>Муниципальное автономное дошкольное образовательное учреждение «Детский сад комбинированного вида № 30 «Колобок»» станицы Выселки муниципального образования Выселковский район</a:t>
            </a:r>
          </a:p>
          <a:p>
            <a:pPr marL="18288" indent="0" algn="ctr">
              <a:buNone/>
            </a:pPr>
            <a:endParaRPr lang="ru-RU" sz="2200" b="1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7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2348880"/>
            <a:ext cx="7543800" cy="2376264"/>
          </a:xfrm>
        </p:spPr>
        <p:txBody>
          <a:bodyPr/>
          <a:lstStyle/>
          <a:p>
            <a:pPr algn="ctr"/>
            <a:r>
              <a:rPr lang="ru-RU" sz="6000" b="1" i="1" dirty="0" smtClean="0">
                <a:solidFill>
                  <a:srgbClr val="FFC000"/>
                </a:solidFill>
                <a:latin typeface="+mn-lt"/>
              </a:rPr>
              <a:t>Спасибо за внимание!</a:t>
            </a:r>
            <a:endParaRPr lang="ru-RU" sz="6000" b="1" i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31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88640"/>
            <a:ext cx="5976664" cy="122413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92D050"/>
                </a:solidFill>
                <a:latin typeface="+mn-lt"/>
              </a:rPr>
              <a:t> </a:t>
            </a:r>
            <a:r>
              <a:rPr lang="ru-RU" sz="3600" b="1" i="1" dirty="0" smtClean="0">
                <a:solidFill>
                  <a:srgbClr val="92D050"/>
                </a:solidFill>
                <a:latin typeface="+mn-lt"/>
              </a:rPr>
              <a:t>«Улицы, названные в честь героев»</a:t>
            </a:r>
            <a:endParaRPr lang="ru-RU" sz="3600" b="1" i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932040" y="1556792"/>
            <a:ext cx="3730625" cy="4896544"/>
          </a:xfrm>
        </p:spPr>
        <p:txBody>
          <a:bodyPr>
            <a:normAutofit fontScale="77500" lnSpcReduction="20000"/>
          </a:bodyPr>
          <a:lstStyle/>
          <a:p>
            <a:pPr marL="18288" indent="0" algn="ctr">
              <a:buNone/>
            </a:pPr>
            <a:r>
              <a:rPr lang="ru-RU" sz="4100" b="1" i="1" dirty="0" smtClean="0">
                <a:solidFill>
                  <a:srgbClr val="FF0000"/>
                </a:solidFill>
              </a:rPr>
              <a:t>Улица </a:t>
            </a:r>
            <a:r>
              <a:rPr lang="ru-RU" sz="4100" b="1" i="1" dirty="0">
                <a:solidFill>
                  <a:srgbClr val="FF0000"/>
                </a:solidFill>
              </a:rPr>
              <a:t>имени Марии </a:t>
            </a:r>
            <a:r>
              <a:rPr lang="ru-RU" sz="4100" b="1" i="1" dirty="0" smtClean="0">
                <a:solidFill>
                  <a:srgbClr val="FF0000"/>
                </a:solidFill>
              </a:rPr>
              <a:t>Расковой</a:t>
            </a:r>
          </a:p>
          <a:p>
            <a:pPr marL="18288" indent="0">
              <a:buNone/>
            </a:pPr>
            <a:r>
              <a:rPr lang="ru-RU" sz="2800" dirty="0">
                <a:solidFill>
                  <a:srgbClr val="FFFF00"/>
                </a:solidFill>
              </a:rPr>
              <a:t>Улица М. Расковой –это совсем новая улица расположена на самой южной окраине Выселок. </a:t>
            </a:r>
          </a:p>
          <a:p>
            <a:pPr marL="18288" indent="0">
              <a:buNone/>
            </a:pPr>
            <a:r>
              <a:rPr lang="ru-RU" sz="2800" dirty="0">
                <a:solidFill>
                  <a:srgbClr val="FFFF00"/>
                </a:solidFill>
              </a:rPr>
              <a:t>24 сентября 1938г. вместе с </a:t>
            </a:r>
            <a:r>
              <a:rPr lang="ru-RU" sz="2800" dirty="0" err="1">
                <a:solidFill>
                  <a:srgbClr val="FFFF00"/>
                </a:solidFill>
              </a:rPr>
              <a:t>В.Гризодубовой</a:t>
            </a:r>
            <a:r>
              <a:rPr lang="ru-RU" sz="2800" dirty="0">
                <a:solidFill>
                  <a:srgbClr val="FFFF00"/>
                </a:solidFill>
              </a:rPr>
              <a:t> и П . Осипенко на самолете  АНТ-37 «Родина» совершили дальний перелет Москва -Дальний Восток. 2 ноября 1938г. была удостоена звания  Героя Советского Союза.</a:t>
            </a:r>
          </a:p>
          <a:p>
            <a:pPr marL="18288" indent="0" algn="ctr">
              <a:buNone/>
            </a:pPr>
            <a:r>
              <a:rPr lang="ru-RU" sz="2800" b="1" i="1" dirty="0">
                <a:solidFill>
                  <a:srgbClr val="FFC000"/>
                </a:solidFill>
              </a:rPr>
              <a:t/>
            </a:r>
            <a:br>
              <a:rPr lang="ru-RU" sz="2800" b="1" i="1" dirty="0">
                <a:solidFill>
                  <a:srgbClr val="FFC000"/>
                </a:solidFill>
              </a:rPr>
            </a:br>
            <a:endParaRPr lang="ru-RU" sz="2800" b="1" i="1" dirty="0">
              <a:solidFill>
                <a:srgbClr val="FFC000"/>
              </a:solidFill>
              <a:effectLst/>
            </a:endParaRPr>
          </a:p>
          <a:p>
            <a:endParaRPr lang="ru-RU" dirty="0"/>
          </a:p>
        </p:txBody>
      </p:sp>
      <p:pic>
        <p:nvPicPr>
          <p:cNvPr id="7" name="Рисунок 6" descr="http://ok.ya1.ru/uploads/posts/2013-06/1372118873_Woman_war_1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617316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2036" y="3501008"/>
            <a:ext cx="4368789" cy="2770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30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2234108" cy="30248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11960" y="216868"/>
            <a:ext cx="4608512" cy="4436268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Переулок (улица</a:t>
            </a:r>
            <a:r>
              <a:rPr lang="ru-RU" sz="3200" b="1" i="1" dirty="0">
                <a:solidFill>
                  <a:srgbClr val="FF0000"/>
                </a:solidFill>
              </a:rPr>
              <a:t>) Якименко (ранее Торговая) </a:t>
            </a:r>
            <a:endParaRPr lang="ru-RU" sz="3200" b="1" i="1" dirty="0" smtClean="0">
              <a:solidFill>
                <a:srgbClr val="FF0000"/>
              </a:solidFill>
            </a:endParaRPr>
          </a:p>
          <a:p>
            <a:pPr marL="18288" indent="0" algn="ctr">
              <a:buNone/>
            </a:pPr>
            <a:r>
              <a:rPr lang="ru-RU" sz="2000" b="1" i="1" dirty="0" smtClean="0">
                <a:solidFill>
                  <a:srgbClr val="FFC000"/>
                </a:solidFill>
              </a:rPr>
              <a:t>расположен </a:t>
            </a:r>
            <a:r>
              <a:rPr lang="ru-RU" sz="2000" b="1" i="1" dirty="0">
                <a:solidFill>
                  <a:srgbClr val="FFC000"/>
                </a:solidFill>
              </a:rPr>
              <a:t>на северной стороне железной дороги и тянется от рынка до больницы. Переулок носит имя Героя Советского Союза, гвардии сержанта Ивана Семеновича Якименко, человека, на каких держится земля русская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660" y="3535232"/>
            <a:ext cx="4322340" cy="2768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664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691158"/>
            <a:ext cx="7543800" cy="9144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44167" y="188640"/>
            <a:ext cx="6972657" cy="1512168"/>
          </a:xfrm>
        </p:spPr>
        <p:txBody>
          <a:bodyPr/>
          <a:lstStyle/>
          <a:p>
            <a:pPr marL="18288" indent="0" algn="ctr">
              <a:buNone/>
            </a:pPr>
            <a:r>
              <a:rPr lang="ru-RU" sz="3200" b="1" i="1" dirty="0">
                <a:solidFill>
                  <a:srgbClr val="FF0000"/>
                </a:solidFill>
                <a:effectLst/>
              </a:rPr>
              <a:t>Переулок имени Тихона </a:t>
            </a:r>
          </a:p>
          <a:p>
            <a:pPr marL="18288" indent="0" algn="ctr">
              <a:buNone/>
            </a:pPr>
            <a:r>
              <a:rPr lang="ru-RU" sz="3200" b="1" i="1" dirty="0">
                <a:solidFill>
                  <a:srgbClr val="FF0000"/>
                </a:solidFill>
                <a:effectLst/>
              </a:rPr>
              <a:t>Ивановича Дорошенко</a:t>
            </a:r>
          </a:p>
          <a:p>
            <a:pPr algn="ctr"/>
            <a:endParaRPr lang="ru-RU" dirty="0">
              <a:solidFill>
                <a:srgbClr val="FFC000"/>
              </a:solidFill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07054" y="1268760"/>
            <a:ext cx="3273552" cy="3432175"/>
          </a:xfrm>
        </p:spPr>
        <p:txBody>
          <a:bodyPr/>
          <a:lstStyle/>
          <a:p>
            <a:pPr marL="18288" indent="0">
              <a:buNone/>
            </a:pPr>
            <a:r>
              <a:rPr lang="ru-RU" sz="2400" b="1" i="1" dirty="0" smtClean="0">
                <a:solidFill>
                  <a:srgbClr val="00B0F0"/>
                </a:solidFill>
              </a:rPr>
              <a:t> </a:t>
            </a:r>
            <a:endParaRPr lang="ru-RU" sz="2400" b="1" i="1" dirty="0">
              <a:solidFill>
                <a:srgbClr val="00B0F0"/>
              </a:solidFill>
            </a:endParaRPr>
          </a:p>
          <a:p>
            <a:pPr marL="18288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996952"/>
            <a:ext cx="4536504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4966729" y="1365324"/>
            <a:ext cx="33843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А на долю Тихона Ивановича Дорошенко выпало одно из важнейших событий 30-х годов –он был в числе организаторов товарищества по совместной обработке </a:t>
            </a:r>
            <a:r>
              <a:rPr lang="ru-RU" dirty="0" smtClean="0">
                <a:solidFill>
                  <a:srgbClr val="FFFF00"/>
                </a:solidFill>
              </a:rPr>
              <a:t>земли. </a:t>
            </a:r>
            <a:r>
              <a:rPr lang="ru-RU" dirty="0">
                <a:solidFill>
                  <a:srgbClr val="FFFF00"/>
                </a:solidFill>
              </a:rPr>
              <a:t>На </a:t>
            </a:r>
            <a:r>
              <a:rPr lang="ru-RU" dirty="0" err="1">
                <a:solidFill>
                  <a:srgbClr val="FFFF00"/>
                </a:solidFill>
              </a:rPr>
              <a:t>Выселковскую</a:t>
            </a:r>
            <a:r>
              <a:rPr lang="ru-RU" dirty="0">
                <a:solidFill>
                  <a:srgbClr val="FFFF00"/>
                </a:solidFill>
              </a:rPr>
              <a:t> землю пришли фашисты. Чтобы трактора не достались врагу, Тихон стал переправлять на другую сторону Кубани ( вели их через Усть-Лабинск). Семь тракторных бригад сумел вывести Тихон, а когда вернулся за второй колонной тракторов,  то попал в плен и был </a:t>
            </a:r>
            <a:r>
              <a:rPr lang="ru-RU" dirty="0" smtClean="0">
                <a:solidFill>
                  <a:srgbClr val="FFFF00"/>
                </a:solidFill>
              </a:rPr>
              <a:t>расстрелян.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124236" cy="21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55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332655"/>
            <a:ext cx="6064796" cy="1872208"/>
          </a:xfrm>
        </p:spPr>
        <p:txBody>
          <a:bodyPr/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+mn-lt"/>
              </a:rPr>
              <a:t>Переулок имени Григория </a:t>
            </a:r>
            <a:br>
              <a:rPr lang="ru-RU" sz="3200" b="1" i="1" dirty="0">
                <a:solidFill>
                  <a:srgbClr val="FF0000"/>
                </a:solidFill>
                <a:latin typeface="+mn-lt"/>
              </a:rPr>
            </a:br>
            <a:r>
              <a:rPr lang="ru-RU" sz="3200" b="1" i="1" dirty="0">
                <a:solidFill>
                  <a:srgbClr val="FF0000"/>
                </a:solidFill>
                <a:latin typeface="+mn-lt"/>
              </a:rPr>
              <a:t>Дмитриевича </a:t>
            </a:r>
            <a:r>
              <a:rPr lang="ru-RU" sz="3200" b="1" i="1" dirty="0" smtClean="0">
                <a:solidFill>
                  <a:srgbClr val="FF0000"/>
                </a:solidFill>
                <a:latin typeface="+mn-lt"/>
              </a:rPr>
              <a:t>Ткаченко</a:t>
            </a:r>
            <a:endParaRPr lang="ru-RU" sz="3200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4378656" cy="3499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5004048" y="2366602"/>
            <a:ext cx="36978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Улица имени Г.Д. Ткаченко названа в честь нашего земляка –генерала-майора, известного военачальника , участника 3-х революций и 3-х войн. </a:t>
            </a:r>
            <a:r>
              <a:rPr lang="ru-RU" sz="2000" dirty="0" smtClean="0">
                <a:solidFill>
                  <a:srgbClr val="FFFF00"/>
                </a:solidFill>
              </a:rPr>
              <a:t>Улица </a:t>
            </a:r>
            <a:r>
              <a:rPr lang="ru-RU" sz="2000" dirty="0">
                <a:solidFill>
                  <a:srgbClr val="FFFF00"/>
                </a:solidFill>
              </a:rPr>
              <a:t>Ткаченко расположена на северной стороне железной дороги.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32655"/>
            <a:ext cx="2304256" cy="2033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9925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543800" cy="864096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92D050"/>
                </a:solidFill>
                <a:effectLst/>
                <a:latin typeface="+mn-lt"/>
              </a:rPr>
              <a:t>« Музей в станице Выселки»</a:t>
            </a:r>
            <a:endParaRPr lang="ru-RU" sz="4400" b="1" i="1" dirty="0">
              <a:solidFill>
                <a:srgbClr val="92D050"/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96752"/>
            <a:ext cx="8136904" cy="2333352"/>
          </a:xfrm>
        </p:spPr>
        <p:txBody>
          <a:bodyPr>
            <a:normAutofit fontScale="92500"/>
          </a:bodyPr>
          <a:lstStyle/>
          <a:p>
            <a:pPr marL="18288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7 декабря 1972 года состоялось открытие исторического музея в станице Выселки. Экспонаты музея представлены в многочисленных фотографиях.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FFC000"/>
                </a:solidFill>
              </a:rPr>
              <a:t>На первом стенде  «Культура и быт дореволюционной Кубани»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FFC000"/>
                </a:solidFill>
              </a:rPr>
              <a:t>На втором стенде рассказывается об организации </a:t>
            </a:r>
            <a:r>
              <a:rPr lang="ru-RU" dirty="0" err="1" smtClean="0">
                <a:solidFill>
                  <a:srgbClr val="FFC000"/>
                </a:solidFill>
              </a:rPr>
              <a:t>Выселковского</a:t>
            </a:r>
            <a:r>
              <a:rPr lang="ru-RU" dirty="0" smtClean="0">
                <a:solidFill>
                  <a:srgbClr val="FFC000"/>
                </a:solidFill>
              </a:rPr>
              <a:t> революционного полка его боевом пути.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FFC000"/>
                </a:solidFill>
              </a:rPr>
              <a:t>Музей имеет предметы  и вещи относящиеся к Великой Отечественной Войне.</a:t>
            </a:r>
          </a:p>
          <a:p>
            <a:pPr marL="18288" indent="0">
              <a:buNone/>
            </a:pPr>
            <a:endParaRPr lang="ru-RU" dirty="0" smtClean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8" name="Picture 4" descr="C:\Users\admin\Desktop\Во славу кубани\Стенд Во славу Кубани, на благо России\Новая папка (2)\DSC_50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4104456" cy="2952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7217196" y="3463280"/>
            <a:ext cx="3273552" cy="34321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212977"/>
            <a:ext cx="4335273" cy="2952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2582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43800" cy="1152128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92D050"/>
                </a:solidFill>
                <a:latin typeface="+mn-lt"/>
              </a:rPr>
              <a:t>Музей имеет портреты героев, и их имена сохранятся для будущих поколений!</a:t>
            </a:r>
            <a:endParaRPr lang="ru-RU" sz="2800" b="1" i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7020272" y="2492896"/>
            <a:ext cx="1282480" cy="15976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Во славу кубани\Стенд Во славу Кубани, на благо России\Новая папка (2)\DSC_5021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484784"/>
            <a:ext cx="7344816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0103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459432"/>
            <a:ext cx="7543800" cy="1656184"/>
          </a:xfrm>
        </p:spPr>
        <p:txBody>
          <a:bodyPr/>
          <a:lstStyle/>
          <a:p>
            <a:pPr algn="ctr"/>
            <a:r>
              <a:rPr lang="ru-RU" sz="2800" b="1" i="1" dirty="0">
                <a:solidFill>
                  <a:srgbClr val="92D050"/>
                </a:solidFill>
                <a:latin typeface="+mn-lt"/>
              </a:rPr>
              <a:t>М</a:t>
            </a:r>
            <a:r>
              <a:rPr lang="ru-RU" sz="2800" b="1" i="1" dirty="0" smtClean="0">
                <a:solidFill>
                  <a:srgbClr val="92D050"/>
                </a:solidFill>
                <a:latin typeface="+mn-lt"/>
              </a:rPr>
              <a:t>онументальные памятники погибшим  в Великой Отечественной войне</a:t>
            </a:r>
            <a:endParaRPr lang="ru-RU" sz="2800" b="1" i="1" dirty="0">
              <a:solidFill>
                <a:srgbClr val="92D050"/>
              </a:solidFill>
              <a:latin typeface="+mn-lt"/>
            </a:endParaRPr>
          </a:p>
        </p:txBody>
      </p:sp>
      <p:pic>
        <p:nvPicPr>
          <p:cNvPr id="3074" name="Picture 2" descr="C:\Users\admin\Desktop\Во славу кубани\Стенд Во славу Кубани, на благо России\памятники ВОВ Ст. Выселки\DSC_012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4695680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1403648" y="5661248"/>
            <a:ext cx="6408712" cy="1052736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b="1" i="1" dirty="0" smtClean="0">
                <a:solidFill>
                  <a:srgbClr val="FFC000"/>
                </a:solidFill>
                <a:effectLst/>
              </a:rPr>
              <a:t>Монумент в память погибшим в годы Великой Отечественной Войны на центральной площади              станицы Выселки</a:t>
            </a:r>
            <a:endParaRPr lang="ru-RU" b="1" i="1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38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43800" cy="1360512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FFFF00"/>
                </a:solidFill>
                <a:latin typeface="+mn-lt"/>
              </a:rPr>
              <a:t>Памятник Защитникам Отечества на старом кладбище в станице Выселки</a:t>
            </a:r>
            <a:r>
              <a:rPr lang="ru-RU" sz="3200" dirty="0" smtClean="0">
                <a:latin typeface="+mn-lt"/>
              </a:rPr>
              <a:t>.</a:t>
            </a:r>
            <a:endParaRPr lang="ru-RU" sz="3200" dirty="0"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5112568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0886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417</TotalTime>
  <Words>362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Базовая</vt:lpstr>
      <vt:lpstr>   «Мы помним Ваши Имена»</vt:lpstr>
      <vt:lpstr> «Улицы, названные в честь героев»</vt:lpstr>
      <vt:lpstr>Презентация PowerPoint</vt:lpstr>
      <vt:lpstr>Презентация PowerPoint</vt:lpstr>
      <vt:lpstr>Переулок имени Григория  Дмитриевича Ткаченко</vt:lpstr>
      <vt:lpstr>« Музей в станице Выселки»</vt:lpstr>
      <vt:lpstr>Музей имеет портреты героев, и их имена сохранятся для будущих поколений!</vt:lpstr>
      <vt:lpstr>Монументальные памятники погибшим  в Великой Отечественной войне</vt:lpstr>
      <vt:lpstr>Памятник Защитникам Отечества на старом кладбище в станице Выселки.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Выселковский район в годы Великой отечественной Войны»</dc:title>
  <dc:creator>Ирина Дисюк</dc:creator>
  <cp:lastModifiedBy>RePack by Diakov</cp:lastModifiedBy>
  <cp:revision>53</cp:revision>
  <dcterms:created xsi:type="dcterms:W3CDTF">2015-02-02T18:34:32Z</dcterms:created>
  <dcterms:modified xsi:type="dcterms:W3CDTF">2015-12-09T11:05:46Z</dcterms:modified>
</cp:coreProperties>
</file>