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0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60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40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21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01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84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64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44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908720"/>
            <a:ext cx="7543800" cy="936104"/>
          </a:xfrm>
        </p:spPr>
        <p:txBody>
          <a:bodyPr/>
          <a:lstStyle/>
          <a:p>
            <a:pPr algn="ctr"/>
            <a:r>
              <a:rPr lang="ru-RU" sz="4400" dirty="0" smtClean="0">
                <a:effectLst/>
                <a:latin typeface="+mn-lt"/>
              </a:rPr>
              <a:t/>
            </a:r>
            <a:br>
              <a:rPr lang="ru-RU" sz="4400" dirty="0" smtClean="0">
                <a:effectLst/>
                <a:latin typeface="+mn-lt"/>
              </a:rPr>
            </a:br>
            <a:r>
              <a:rPr lang="ru-RU" sz="4400" dirty="0">
                <a:effectLst/>
                <a:latin typeface="+mn-lt"/>
              </a:rPr>
              <a:t/>
            </a:r>
            <a:br>
              <a:rPr lang="ru-RU" sz="4400" dirty="0">
                <a:effectLst/>
                <a:latin typeface="+mn-lt"/>
              </a:rPr>
            </a:br>
            <a:r>
              <a:rPr lang="ru-RU" sz="4400" dirty="0" smtClean="0">
                <a:effectLst/>
                <a:latin typeface="+mn-lt"/>
              </a:rPr>
              <a:t/>
            </a:r>
            <a:br>
              <a:rPr lang="ru-RU" sz="4400" dirty="0" smtClean="0">
                <a:effectLst/>
                <a:latin typeface="+mn-lt"/>
              </a:rPr>
            </a:br>
            <a:r>
              <a:rPr lang="ru-RU" sz="4400" b="1" i="1" dirty="0" smtClean="0">
                <a:solidFill>
                  <a:srgbClr val="00B0F0"/>
                </a:solidFill>
                <a:effectLst/>
                <a:latin typeface="+mn-lt"/>
              </a:rPr>
              <a:t>«Мы помним Ваши Имена»</a:t>
            </a:r>
            <a:endParaRPr lang="ru-RU" sz="4400" b="1" i="1" dirty="0">
              <a:solidFill>
                <a:srgbClr val="00B0F0"/>
              </a:solidFill>
              <a:effectLst/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788024" y="3789040"/>
            <a:ext cx="4248472" cy="2664296"/>
          </a:xfrm>
        </p:spPr>
        <p:txBody>
          <a:bodyPr>
            <a:noAutofit/>
          </a:bodyPr>
          <a:lstStyle/>
          <a:p>
            <a:pPr marL="27432" lvl="0" indent="0" algn="r">
              <a:spcBef>
                <a:spcPts val="600"/>
              </a:spcBef>
              <a:buClr>
                <a:srgbClr val="F07F09"/>
              </a:buClr>
              <a:buSzPct val="80000"/>
              <a:buNone/>
            </a:pP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marL="27432" lvl="0" indent="0" algn="r">
              <a:spcBef>
                <a:spcPts val="600"/>
              </a:spcBef>
              <a:buClr>
                <a:srgbClr val="F07F09"/>
              </a:buClr>
              <a:buSzPct val="80000"/>
              <a:buNone/>
            </a:pP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МАДОУ ДС КВ №30</a:t>
            </a:r>
            <a:endParaRPr lang="ru-RU" sz="2000" b="1" i="1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lvl="0" indent="0" algn="r">
              <a:spcBef>
                <a:spcPts val="600"/>
              </a:spcBef>
              <a:buClr>
                <a:srgbClr val="F07F09"/>
              </a:buClr>
              <a:buSzPct val="80000"/>
              <a:buNone/>
            </a:pPr>
            <a:r>
              <a:rPr lang="ru-RU" sz="20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Захаревич</a:t>
            </a:r>
            <a:r>
              <a:rPr 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Алексеевна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2" descr="C:\Users\admin\Desktop\Во славу кубани\Стенд Во славу Кубани, на благо России\памятники ВОВ Ст. Выселки\DSC_01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476" y="1700808"/>
            <a:ext cx="5229619" cy="50405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238028" y="404664"/>
            <a:ext cx="8686004" cy="826416"/>
          </a:xfrm>
        </p:spPr>
        <p:txBody>
          <a:bodyPr>
            <a:normAutofit fontScale="85000" lnSpcReduction="20000"/>
          </a:bodyPr>
          <a:lstStyle/>
          <a:p>
            <a:pPr marL="18288" indent="0" algn="ctr">
              <a:buNone/>
            </a:pPr>
            <a:r>
              <a:rPr lang="ru-RU" sz="2200" b="1" dirty="0">
                <a:effectLst/>
              </a:rPr>
              <a:t>Муниципальное автономное дошкольное образовательное учреждение «Детский сад комбинированного вида № 30 «Колобок»» станицы Выселки муниципального образования Выселковский район</a:t>
            </a:r>
          </a:p>
          <a:p>
            <a:pPr marL="18288" indent="0" algn="ctr">
              <a:buNone/>
            </a:pPr>
            <a:endParaRPr lang="ru-RU" sz="2200" b="1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1440160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</a:rPr>
              <a:t>Калиманов</a:t>
            </a:r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</a:rPr>
              <a:t> Иван </a:t>
            </a:r>
            <a:r>
              <a:rPr lang="ru-RU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</a:rPr>
              <a:t>Еремеевич</a:t>
            </a:r>
            <a:endParaRPr lang="ru-RU" b="1" i="1" dirty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92080" y="2204864"/>
            <a:ext cx="3273552" cy="4077072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b="1" i="1" dirty="0" smtClean="0">
                <a:solidFill>
                  <a:srgbClr val="FFC000"/>
                </a:solidFill>
              </a:rPr>
              <a:t>Огнем своего  пулемета отразил контратаку противника, что  способствовало </a:t>
            </a:r>
            <a:r>
              <a:rPr lang="ru-RU" sz="2800" b="1" i="1" dirty="0">
                <a:solidFill>
                  <a:srgbClr val="FFC000"/>
                </a:solidFill>
              </a:rPr>
              <a:t>успешному продвижению </a:t>
            </a:r>
            <a:r>
              <a:rPr lang="ru-RU" sz="2800" b="1" i="1" dirty="0" smtClean="0">
                <a:solidFill>
                  <a:srgbClr val="FFC000"/>
                </a:solidFill>
              </a:rPr>
              <a:t>нашего стрелкового подразделения.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pic>
        <p:nvPicPr>
          <p:cNvPr id="10242" name="Picture 2" descr="C:\Users\admin\Desktop\Во славу кубани\Стенд Во славу Кубани, на благо России\Фото на стенд по ВОВ\DSC_4723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15" t="19041" r="13242"/>
          <a:stretch/>
        </p:blipFill>
        <p:spPr bwMode="auto">
          <a:xfrm>
            <a:off x="683568" y="1988840"/>
            <a:ext cx="3384376" cy="4230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622425" cy="1774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6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1504"/>
            <a:ext cx="7543800" cy="1440160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Игнашкин</a:t>
            </a:r>
            <a:r>
              <a:rPr lang="ru-RU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 Гавриил Иванович</a:t>
            </a:r>
            <a:endParaRPr lang="ru-RU" b="1" i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556792"/>
            <a:ext cx="3273552" cy="475252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/>
              <a:t> </a:t>
            </a:r>
            <a:r>
              <a:rPr lang="ru-RU" sz="2800" b="1" i="1" dirty="0" smtClean="0">
                <a:solidFill>
                  <a:srgbClr val="FFC000"/>
                </a:solidFill>
                <a:effectLst/>
              </a:rPr>
              <a:t>Он </a:t>
            </a:r>
            <a:r>
              <a:rPr lang="ru-RU" sz="2800" b="1" i="1" dirty="0">
                <a:solidFill>
                  <a:srgbClr val="FFC000"/>
                </a:solidFill>
                <a:effectLst/>
              </a:rPr>
              <a:t>совершил 93 боевых вылета на штурмовку скоплений боевой техники и живой силы противника, его военных объектов, нанеся ему большие </a:t>
            </a:r>
            <a:r>
              <a:rPr lang="ru-RU" sz="2800" b="1" i="1" dirty="0" smtClean="0">
                <a:solidFill>
                  <a:srgbClr val="FFC000"/>
                </a:solidFill>
                <a:effectLst/>
              </a:rPr>
              <a:t>потери.</a:t>
            </a:r>
            <a:endParaRPr lang="ru-RU" sz="2800" b="1" i="1" dirty="0">
              <a:solidFill>
                <a:srgbClr val="FFC000"/>
              </a:solidFill>
              <a:effectLst/>
            </a:endParaRPr>
          </a:p>
        </p:txBody>
      </p:sp>
      <p:pic>
        <p:nvPicPr>
          <p:cNvPr id="11268" name="Picture 4" descr="C:\Users\admin\Desktop\Во славу кубани\Стенд Во славу Кубани, на благо России\Фото на стенд по ВОВ\DSC_4722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99" t="12566" r="19210" b="12816"/>
          <a:stretch/>
        </p:blipFill>
        <p:spPr bwMode="auto">
          <a:xfrm>
            <a:off x="323528" y="1774825"/>
            <a:ext cx="3884016" cy="44624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62385" cy="1774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7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997512" cy="136815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+mn-lt"/>
              </a:rPr>
              <a:t>Якименко Иван </a:t>
            </a:r>
            <a:br>
              <a:rPr lang="ru-RU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+mn-lt"/>
              </a:rPr>
            </a:br>
            <a:r>
              <a:rPr lang="ru-RU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+mn-lt"/>
              </a:rPr>
              <a:t>Семёнович</a:t>
            </a:r>
            <a:endParaRPr lang="ru-RU" b="1" i="1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5976" y="2420888"/>
            <a:ext cx="4032448" cy="414908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b="1" i="1" dirty="0">
                <a:solidFill>
                  <a:srgbClr val="FFC000"/>
                </a:solidFill>
              </a:rPr>
              <a:t>Подобравшись к </a:t>
            </a:r>
            <a:r>
              <a:rPr lang="ru-RU" b="1" i="1" dirty="0" smtClean="0">
                <a:solidFill>
                  <a:srgbClr val="FFC000"/>
                </a:solidFill>
              </a:rPr>
              <a:t>врагу он </a:t>
            </a:r>
            <a:r>
              <a:rPr lang="ru-RU" b="1" i="1" dirty="0">
                <a:solidFill>
                  <a:srgbClr val="FFC000"/>
                </a:solidFill>
              </a:rPr>
              <a:t>очередями в амбразуру уничтожил его личный состав. Командир пулемётного расчета 261-го гвардейского стрелкового полка гвардии сержант Иван Якименко отличился при прорыве обороны противника 6 апреля 1945 года северо-западнее Кенигсберга (ныне Калининград).</a:t>
            </a:r>
          </a:p>
        </p:txBody>
      </p:sp>
      <p:pic>
        <p:nvPicPr>
          <p:cNvPr id="12290" name="Picture 2" descr="C:\Users\admin\Desktop\Во славу кубани\Стенд Во славу Кубани, на благо России\Фото на стенд по ВОВ\DSC_4731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43" t="11619" r="13658" b="13266"/>
          <a:stretch/>
        </p:blipFill>
        <p:spPr bwMode="auto">
          <a:xfrm>
            <a:off x="323527" y="2413000"/>
            <a:ext cx="3456385" cy="4112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548680"/>
            <a:ext cx="1478409" cy="1774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95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348880"/>
            <a:ext cx="7543800" cy="2376264"/>
          </a:xfrm>
        </p:spPr>
        <p:txBody>
          <a:bodyPr/>
          <a:lstStyle/>
          <a:p>
            <a:pPr algn="ctr"/>
            <a:r>
              <a:rPr lang="ru-RU" sz="6000" b="1" i="1" dirty="0" smtClean="0">
                <a:solidFill>
                  <a:srgbClr val="FFC000"/>
                </a:solidFill>
                <a:latin typeface="+mn-lt"/>
              </a:rPr>
              <a:t>Спасибо за внимание!</a:t>
            </a:r>
            <a:endParaRPr lang="ru-RU" sz="6000" b="1" i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3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512168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  <a:effectLst/>
                <a:latin typeface="+mn-lt"/>
              </a:rPr>
              <a:t>Более 14 тысяч </a:t>
            </a:r>
            <a:r>
              <a:rPr lang="ru-RU" sz="2400" b="1" i="1" dirty="0" err="1" smtClean="0">
                <a:solidFill>
                  <a:srgbClr val="FFC000"/>
                </a:solidFill>
                <a:effectLst/>
                <a:latin typeface="+mn-lt"/>
              </a:rPr>
              <a:t>Выселковцев</a:t>
            </a:r>
            <a:r>
              <a:rPr lang="ru-RU" sz="2400" b="1" i="1" dirty="0" smtClean="0">
                <a:solidFill>
                  <a:srgbClr val="FFC000"/>
                </a:solidFill>
                <a:effectLst/>
                <a:latin typeface="+mn-lt"/>
              </a:rPr>
              <a:t> ушли на Великую Отечественную войну, почти 6 тысяч из них погибло в боях за Родину. Все население района принимало активное участие  в помощи фронту.</a:t>
            </a:r>
            <a:endParaRPr lang="ru-RU" sz="2400" b="1" i="1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672408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990745"/>
            <a:ext cx="3888431" cy="3670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2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25144"/>
            <a:ext cx="7637472" cy="1368152"/>
          </a:xfrm>
        </p:spPr>
        <p:txBody>
          <a:bodyPr/>
          <a:lstStyle/>
          <a:p>
            <a:r>
              <a:rPr lang="ru-RU" sz="3600" b="1" i="1" dirty="0">
                <a:solidFill>
                  <a:srgbClr val="FF0000"/>
                </a:solidFill>
                <a:latin typeface="+mn-lt"/>
              </a:rPr>
              <a:t>Десять наших земляков получили звания Героя Советского Союза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03848" y="260648"/>
            <a:ext cx="5328592" cy="5256584"/>
          </a:xfrm>
        </p:spPr>
        <p:txBody>
          <a:bodyPr>
            <a:normAutofit/>
          </a:bodyPr>
          <a:lstStyle/>
          <a:p>
            <a:pPr marL="18288" lvl="0" indent="0" algn="ctr">
              <a:buNone/>
            </a:pPr>
            <a:r>
              <a:rPr lang="ru-RU" sz="2600" b="1" i="1" dirty="0">
                <a:solidFill>
                  <a:srgbClr val="FFC000"/>
                </a:solidFill>
                <a:effectLst/>
              </a:rPr>
              <a:t>Указом Президиума Верховного Совета СССР от 1 августа 1939 года в целях особого отличия граждан, удостоенных звания Героя Советского Союза и совершающих новые героические подвиги, учредили медаль “Золотая Звезда”, имеющую форму пятиконечной звезды</a:t>
            </a:r>
            <a:r>
              <a:rPr lang="ru-RU" sz="2600" b="1" dirty="0">
                <a:solidFill>
                  <a:srgbClr val="FFC000"/>
                </a:solidFill>
                <a:effectLst/>
              </a:rPr>
              <a:t>.</a:t>
            </a:r>
            <a:br>
              <a:rPr lang="ru-RU" sz="2600" b="1" dirty="0">
                <a:solidFill>
                  <a:srgbClr val="FFC000"/>
                </a:solidFill>
                <a:effectLst/>
              </a:rPr>
            </a:br>
            <a:r>
              <a:rPr lang="ru-RU" sz="2400" b="1" dirty="0">
                <a:solidFill>
                  <a:srgbClr val="FFC000"/>
                </a:solidFill>
                <a:effectLst/>
              </a:rPr>
              <a:t/>
            </a:r>
            <a:br>
              <a:rPr lang="ru-RU" sz="2400" b="1" dirty="0">
                <a:solidFill>
                  <a:srgbClr val="FFC000"/>
                </a:solidFill>
                <a:effectLst/>
              </a:rPr>
            </a:br>
            <a:endParaRPr lang="ru-RU" sz="2400" b="1" dirty="0">
              <a:solidFill>
                <a:srgbClr val="FFC000"/>
              </a:solidFill>
              <a:effectLst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90740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8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543800" cy="9144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</a:rPr>
              <a:t>Белый Спиридон Ефимович</a:t>
            </a:r>
            <a:endParaRPr lang="ru-RU" b="1" i="1" dirty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11960" y="1793030"/>
            <a:ext cx="3273552" cy="4536503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000" b="1" i="1" dirty="0">
                <a:solidFill>
                  <a:srgbClr val="FFC000"/>
                </a:solidFill>
              </a:rPr>
              <a:t> </a:t>
            </a:r>
            <a:r>
              <a:rPr lang="ru-RU" sz="1800" b="1" i="1" dirty="0">
                <a:solidFill>
                  <a:srgbClr val="FFC000"/>
                </a:solidFill>
              </a:rPr>
              <a:t>Геройский подвиг под Малой Токмачкой был достойно отмечен командованием и Советским правительством. В этом бою батарея гвардии лейтенанта Белого уничтожила 3 танка, 2 самоходных орудия и истребила до 200 немецких солдат и офицеров. Геройский подвиг под Малой Токмачкой был достойно отмечен командованием и Советским  </a:t>
            </a:r>
          </a:p>
        </p:txBody>
      </p:sp>
      <p:pic>
        <p:nvPicPr>
          <p:cNvPr id="4098" name="Picture 2" descr="C:\Users\admin\Desktop\Во славу кубани\Стенд Во славу Кубани, на благо России\Фото на стенд по ВОВ\DSC_4712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85" t="13307" r="11456" b="3444"/>
          <a:stretch/>
        </p:blipFill>
        <p:spPr bwMode="auto">
          <a:xfrm>
            <a:off x="395536" y="1988840"/>
            <a:ext cx="3312368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75655" cy="17702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323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120" y="548680"/>
            <a:ext cx="8119864" cy="86409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</a:rPr>
              <a:t>Бербетов Иван </a:t>
            </a:r>
            <a:b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</a:rPr>
            </a:br>
            <a:r>
              <a:rPr lang="ru-R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+mn-lt"/>
              </a:rPr>
              <a:t>Петрович</a:t>
            </a:r>
            <a:endParaRPr lang="ru-RU" b="1" i="1" dirty="0">
              <a:solidFill>
                <a:schemeClr val="bg2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85208" y="1412776"/>
            <a:ext cx="3456384" cy="4536504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ru-RU" dirty="0"/>
              <a:t> </a:t>
            </a:r>
            <a:r>
              <a:rPr lang="ru-RU" b="1" i="1" dirty="0" smtClean="0">
                <a:solidFill>
                  <a:srgbClr val="FFC000"/>
                </a:solidFill>
              </a:rPr>
              <a:t>«</a:t>
            </a:r>
            <a:r>
              <a:rPr lang="ru-RU" sz="2400" b="1" i="1" dirty="0" smtClean="0">
                <a:solidFill>
                  <a:srgbClr val="FFC000"/>
                </a:solidFill>
              </a:rPr>
              <a:t>Мужество </a:t>
            </a:r>
            <a:r>
              <a:rPr lang="ru-RU" sz="2400" b="1" i="1" dirty="0">
                <a:solidFill>
                  <a:srgbClr val="FFC000"/>
                </a:solidFill>
              </a:rPr>
              <a:t>и героизм, проявленные при освобождении Польши» старший лейтенант Иван Бербетов был удостоен высокого звания Героя Советского </a:t>
            </a:r>
            <a:r>
              <a:rPr lang="ru-RU" sz="2400" b="1" i="1" dirty="0" smtClean="0">
                <a:solidFill>
                  <a:srgbClr val="FFC000"/>
                </a:solidFill>
              </a:rPr>
              <a:t>Союза</a:t>
            </a:r>
          </a:p>
          <a:p>
            <a:pPr marL="18288" indent="0">
              <a:buNone/>
            </a:pPr>
            <a:r>
              <a:rPr lang="ru-RU" sz="2400" b="1" i="1" dirty="0">
                <a:solidFill>
                  <a:srgbClr val="FFC000"/>
                </a:solidFill>
              </a:rPr>
              <a:t> Маневрируя в тылу и на флангах противника, Бербетов уничтожил своим танком 2 орудия, 2 миномёта, 25 пехотинцев.</a:t>
            </a:r>
          </a:p>
        </p:txBody>
      </p:sp>
      <p:pic>
        <p:nvPicPr>
          <p:cNvPr id="5122" name="Picture 2" descr="C:\Users\admin\Desktop\Во славу кубани\Стенд Во славу Кубани, на благо России\Фото на стенд по ВОВ\DSC_4714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70" t="12292" r="13052" b="5541"/>
          <a:stretch/>
        </p:blipFill>
        <p:spPr bwMode="auto">
          <a:xfrm>
            <a:off x="323528" y="1412777"/>
            <a:ext cx="3312368" cy="43329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1331640" cy="1774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215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543800" cy="151216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Демьяненко Илья Сергеевич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2276872"/>
            <a:ext cx="3849616" cy="396044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Автоматчик морской </a:t>
            </a:r>
            <a:r>
              <a:rPr lang="ru-RU" b="1" i="1" dirty="0">
                <a:solidFill>
                  <a:srgbClr val="FFC000"/>
                </a:solidFill>
              </a:rPr>
              <a:t>пехоты (Одесская ВМБ, Черноморский флот) матрос Демьяненко в составе десантного отряда </a:t>
            </a:r>
            <a:r>
              <a:rPr lang="ru-RU" b="1" i="1" dirty="0" smtClean="0">
                <a:solidFill>
                  <a:srgbClr val="FFC000"/>
                </a:solidFill>
              </a:rPr>
              <a:t>в </a:t>
            </a:r>
            <a:r>
              <a:rPr lang="ru-RU" b="1" i="1" dirty="0">
                <a:solidFill>
                  <a:srgbClr val="FFC000"/>
                </a:solidFill>
              </a:rPr>
              <a:t>ночь на 26.3.1944 был высажен в тыл противника в порт г</a:t>
            </a:r>
            <a:r>
              <a:rPr lang="ru-RU" b="1" i="1" dirty="0" smtClean="0">
                <a:solidFill>
                  <a:srgbClr val="FFC000"/>
                </a:solidFill>
              </a:rPr>
              <a:t>. Николаев</a:t>
            </a:r>
            <a:r>
              <a:rPr lang="ru-RU" b="1" i="1" dirty="0">
                <a:solidFill>
                  <a:srgbClr val="FFC000"/>
                </a:solidFill>
              </a:rPr>
              <a:t>. Двое суток до подхода своих войск отряд вел бой, отбил 18 ожесточенных атак врага. Погиб в бою. </a:t>
            </a:r>
          </a:p>
        </p:txBody>
      </p:sp>
      <p:pic>
        <p:nvPicPr>
          <p:cNvPr id="6146" name="Picture 2" descr="C:\Users\admin\Desktop\Во славу кубани\Стенд Во славу Кубани, на благо России\Фото на стенд по ВОВ\DSC_4716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35" t="14076" r="13362" b="2628"/>
          <a:stretch/>
        </p:blipFill>
        <p:spPr bwMode="auto">
          <a:xfrm>
            <a:off x="539552" y="1804045"/>
            <a:ext cx="3430715" cy="4464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03102" cy="1774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492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764704"/>
            <a:ext cx="7543800" cy="1224136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+mn-lt"/>
              </a:rPr>
              <a:t>Заикин</a:t>
            </a:r>
            <a:r>
              <a:rPr lang="ru-RU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+mn-lt"/>
              </a:rPr>
              <a:t> Василий Александрович</a:t>
            </a:r>
            <a:endParaRPr lang="ru-RU" b="1" i="1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60032" y="2348880"/>
            <a:ext cx="3273552" cy="3096344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Взвод </a:t>
            </a:r>
            <a:r>
              <a:rPr lang="ru-RU" b="1" i="1" dirty="0" err="1" smtClean="0">
                <a:solidFill>
                  <a:srgbClr val="FFFF00"/>
                </a:solidFill>
              </a:rPr>
              <a:t>Заикина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marL="18288" indent="0"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подавил огонь </a:t>
            </a:r>
            <a:r>
              <a:rPr lang="ru-RU" b="1" i="1" dirty="0" smtClean="0">
                <a:solidFill>
                  <a:srgbClr val="FFFF00"/>
                </a:solidFill>
              </a:rPr>
              <a:t>4 противотанковых </a:t>
            </a:r>
            <a:r>
              <a:rPr lang="ru-RU" b="1" i="1" dirty="0">
                <a:solidFill>
                  <a:srgbClr val="FFFF00"/>
                </a:solidFill>
              </a:rPr>
              <a:t>артиллерийских батарей, уничтожил 5 миномётов, 7 пулемётов, 4 автомашины, 13 блиндажей, несколько десятков вражеских солдат и </a:t>
            </a:r>
            <a:r>
              <a:rPr lang="ru-RU" b="1" i="1" dirty="0" smtClean="0">
                <a:solidFill>
                  <a:srgbClr val="FFFF00"/>
                </a:solidFill>
              </a:rPr>
              <a:t>офицеров</a:t>
            </a:r>
            <a:r>
              <a:rPr lang="ru-RU" b="1" i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7170" name="Picture 2" descr="C:\Users\admin\Desktop\Во славу кубани\Стенд Во славу Кубани, на благо России\Фото на стенд по ВОВ\DSC_4718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55" t="14798" r="13833" b="3472"/>
          <a:stretch/>
        </p:blipFill>
        <p:spPr bwMode="auto">
          <a:xfrm>
            <a:off x="395536" y="1988840"/>
            <a:ext cx="3744416" cy="44252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404664"/>
            <a:ext cx="1406401" cy="1774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867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43800" cy="144016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Литвиненко Петр Степанович</a:t>
            </a:r>
            <a:endParaRPr lang="ru-RU" b="1" i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2636912"/>
            <a:ext cx="3273552" cy="354562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400" b="1" i="1" dirty="0">
                <a:solidFill>
                  <a:srgbClr val="FFC000"/>
                </a:solidFill>
              </a:rPr>
              <a:t>Под </a:t>
            </a:r>
            <a:r>
              <a:rPr lang="ru-RU" sz="2400" b="1" i="1" dirty="0" smtClean="0">
                <a:solidFill>
                  <a:srgbClr val="FFC000"/>
                </a:solidFill>
              </a:rPr>
              <a:t>командованием Литвиненко П. С. артиллерийская </a:t>
            </a:r>
            <a:r>
              <a:rPr lang="ru-RU" sz="2400" b="1" i="1" dirty="0">
                <a:solidFill>
                  <a:srgbClr val="FFC000"/>
                </a:solidFill>
              </a:rPr>
              <a:t>батарея из трёх орудий отражала атаки противника и продержалась до подхода главных сил.</a:t>
            </a:r>
          </a:p>
        </p:txBody>
      </p:sp>
      <p:pic>
        <p:nvPicPr>
          <p:cNvPr id="8194" name="Picture 2" descr="C:\Users\admin\Desktop\Во славу кубани\Стенд Во славу Кубани, на благо России\Фото на стенд по ВОВ\DSC_4724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78" t="15610" r="11568"/>
          <a:stretch/>
        </p:blipFill>
        <p:spPr bwMode="auto">
          <a:xfrm>
            <a:off x="611560" y="2132856"/>
            <a:ext cx="3637110" cy="432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622425" cy="1774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46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2536"/>
            <a:ext cx="8119864" cy="144016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+mn-lt"/>
              </a:rPr>
              <a:t>Хорь Николай </a:t>
            </a:r>
            <a:br>
              <a:rPr lang="ru-RU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+mn-lt"/>
              </a:rPr>
            </a:br>
            <a:r>
              <a:rPr lang="ru-RU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+mn-lt"/>
              </a:rPr>
              <a:t>Михайлович</a:t>
            </a:r>
            <a:endParaRPr lang="ru-RU" b="1" i="1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40842" y="2305856"/>
            <a:ext cx="3456384" cy="3739131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dirty="0"/>
              <a:t> </a:t>
            </a:r>
            <a:r>
              <a:rPr lang="ru-RU" sz="2800" b="1" i="1" dirty="0">
                <a:solidFill>
                  <a:srgbClr val="FFC000"/>
                </a:solidFill>
              </a:rPr>
              <a:t>В критический момент Хорь поднял свой взвод в атаку и захватил немецкие траншеи, нанеся противнику большие потери. В том бою он погиб.</a:t>
            </a:r>
          </a:p>
        </p:txBody>
      </p:sp>
      <p:pic>
        <p:nvPicPr>
          <p:cNvPr id="9218" name="Picture 2" descr="C:\Users\admin\Desktop\Во славу кубани\Стенд Во славу Кубани, на благо России\Фото на стенд по ВОВ\DSC_4729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33" t="19616" r="16399" b="6146"/>
          <a:stretch/>
        </p:blipFill>
        <p:spPr bwMode="auto">
          <a:xfrm>
            <a:off x="467544" y="2060848"/>
            <a:ext cx="3558042" cy="432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622425" cy="1774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80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415</TotalTime>
  <Words>438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   «Мы помним Ваши Имена»</vt:lpstr>
      <vt:lpstr>Более 14 тысяч Выселковцев ушли на Великую Отечественную войну, почти 6 тысяч из них погибло в боях за Родину. Все население района принимало активное участие  в помощи фронту.</vt:lpstr>
      <vt:lpstr>Десять наших земляков получили звания Героя Советского Союза</vt:lpstr>
      <vt:lpstr>Белый Спиридон Ефимович</vt:lpstr>
      <vt:lpstr>Бербетов Иван  Петрович</vt:lpstr>
      <vt:lpstr>Демьяненко Илья Сергеевич</vt:lpstr>
      <vt:lpstr>Заикин Василий Александрович</vt:lpstr>
      <vt:lpstr>Литвиненко Петр Степанович</vt:lpstr>
      <vt:lpstr>Хорь Николай  Михайлович</vt:lpstr>
      <vt:lpstr>Калиманов Иван Еремеевич</vt:lpstr>
      <vt:lpstr>Игнашкин Гавриил Иванович</vt:lpstr>
      <vt:lpstr>Якименко Иван  Семёнович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Выселковский район в годы Великой отечественной Войны»</dc:title>
  <dc:creator>Ирина Дисюк</dc:creator>
  <cp:lastModifiedBy>RePack by Diakov</cp:lastModifiedBy>
  <cp:revision>51</cp:revision>
  <dcterms:created xsi:type="dcterms:W3CDTF">2015-02-02T18:34:32Z</dcterms:created>
  <dcterms:modified xsi:type="dcterms:W3CDTF">2015-12-09T11:03:52Z</dcterms:modified>
</cp:coreProperties>
</file>