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86380" autoAdjust="0"/>
  </p:normalViewPr>
  <p:slideViewPr>
    <p:cSldViewPr>
      <p:cViewPr varScale="1">
        <p:scale>
          <a:sx n="70" d="100"/>
          <a:sy n="70" d="100"/>
        </p:scale>
        <p:origin x="13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626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AB23-DEC2-400C-8C7B-8E439A465FEF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F9AB23-DEC2-400C-8C7B-8E439A465FEF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B28A59-D3D3-4A94-9150-1E902CCE6E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Космическое путешествие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3861048"/>
            <a:ext cx="6795864" cy="221907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Царева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Любовь Васильевна, воспитатель МДОУ «Детский сад села Поповка Саратовского района Саратовской области», 2015 год.</a:t>
            </a:r>
            <a:endParaRPr lang="ru-RU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5834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650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Следующий – Марс. Его называют красной планетой.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Mars-l-1 (1).jpg"/>
          <p:cNvPicPr>
            <a:picLocks noChangeAspect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325" y="1285373"/>
            <a:ext cx="4921955" cy="516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78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Потом – Юпитер.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271786705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1237828"/>
            <a:ext cx="7272808" cy="51435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7947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Сатурн – шестой по удалённости от Солнца.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Saturn_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72" y="1361306"/>
            <a:ext cx="8028384" cy="4515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722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Седьмая планета – Уран.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-uranus-b.jpg"/>
          <p:cNvPicPr>
            <a:picLocks noChangeAspect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234173" y="870284"/>
            <a:ext cx="4603646" cy="597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650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Следующий – Нептун.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neptune_1563910c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297961" y="1628800"/>
            <a:ext cx="6946447" cy="43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686800" cy="722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Последняя планета – Плутон.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плутон.jpg"/>
          <p:cNvPicPr>
            <a:picLocks noChangeAspect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1680" y="1556792"/>
            <a:ext cx="590465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0026"/>
            <a:ext cx="8686800" cy="15147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Самые маленькие планеты – Плутон и Меркурий, самые большие – Юпитер и Сатурн, но и они во много раз меньше Солнца.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solnechnaya-sistema-solnce-i-ego-semy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39" y="1412776"/>
            <a:ext cx="7938443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58018"/>
            <a:ext cx="8686800" cy="24509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Иногда на ночном небе можно видеть как яркая звезда  движется по небу, оставляя след. Люди называют это падающей звездой. На самом деле  звёзды –это далёкие солнца и упасть они не могут. Падающие звёзды –это космические осколки, сгорающие в атмосфере Земли. След от их горения называется метеором.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комет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588667"/>
            <a:ext cx="5112568" cy="393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58018"/>
            <a:ext cx="8686800" cy="11547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А метеориты - это  космические камни, которые не сгорели в атмосфере, а упали на поверхность Земли.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268760"/>
            <a:ext cx="850900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496" y="288032"/>
            <a:ext cx="9144000" cy="16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Космос – со всем множеством планет, звёзд и галактик – таит в себе столько загадок! Невозможно даже представить, насколько велико и необъятно космическое пространство.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920-1200-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502786"/>
            <a:ext cx="7920880" cy="495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536"/>
            <a:ext cx="8686800" cy="838200"/>
          </a:xfrm>
          <a:effectLst/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Космическое путешествие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964488" cy="1108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Ребята, все мы любим смотреть на ночное небо. А что мы там видим? Луну, месяц, звёзды. В тёмно-синем небе звёзды кажутся маленькими точками. Это происходит потому, что они очень далеко от нас.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another-costa-rica-night-sky-includes-volcano-s1920x1278-4107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132856"/>
            <a:ext cx="6552728" cy="436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Список литературы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b="1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Порцевский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, К. А. Моя первая книга о космосе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 : [для мл.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шк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. возраста] / К. А.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Порцевский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; [ил. А. И.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Безменова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, А. Г. Даниловой, Н. В. Данильченко и др.;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оформл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. серии Л. Д. Андреева]. - М. : РОСМЭН, 2011. - 95 с. :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цв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. ил. - (Моя первая книга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). </a:t>
            </a:r>
          </a:p>
          <a:p>
            <a:pPr marL="457200" indent="-457200">
              <a:buFont typeface="Wingdings 2"/>
              <a:buAutoNum type="arabicPeriod"/>
            </a:pP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Ранцини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, Ж. Космос. Сверхновый атлас Вселенной : ил. справ. с картами созвездий /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Жанлука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Ранцини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; [пер. с итал. Г. Семеновой]. - М. :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Эксмо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, 2010. - 216 с. :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цв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. ил. – Слов.: с. 213-214. </a:t>
            </a:r>
          </a:p>
        </p:txBody>
      </p:sp>
    </p:spTree>
    <p:extLst>
      <p:ext uri="{BB962C8B-B14F-4D97-AF65-F5344CB8AC3E}">
        <p14:creationId xmlns:p14="http://schemas.microsoft.com/office/powerpoint/2010/main" val="287327127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4624"/>
            <a:ext cx="8964488" cy="1080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Каждая звезда – это небесное тело, подобное нашему солнцу, а иногда и больше его. Звёзды летят в 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бесконечном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пространстве, называемом космосом.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014200917453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49" y="1484784"/>
            <a:ext cx="8320921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153400" cy="6046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Самая главная звезда – это Солнце. Без него невозможна жизнь на Земле.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20120606231550!Солнце_в_красных_лучах_прохождение_Венеры_06.06.2012_23.00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052736"/>
            <a:ext cx="5705872" cy="570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686800" cy="1010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Солнце во много раз больше Земли. Если взять большую тыкву-это будет Солнце, а горошина – Земля.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земля и солнц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345219" cy="521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995"/>
            <a:ext cx="9144000" cy="12987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Вокруг Солнца вращается 9 планет. Эти планеты, а вместе с ними кометы и астероиды составляют Солнечную систему. Все они движутся по своим путям-орбитам вокруг Солнца.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Солнце  плане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62" y="1772816"/>
            <a:ext cx="8300802" cy="439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0864" y="476672"/>
            <a:ext cx="7651576" cy="10827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Самая ближайшая к Солнцу планета – Меркурий.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меркурий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1680" y="1268760"/>
            <a:ext cx="6336704" cy="493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866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Вторая по удалённости </a:t>
            </a:r>
            <a:r>
              <a:rPr lang="ru-RU" sz="24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от Солнца 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– Венера.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73.jpg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5" y="1556792"/>
            <a:ext cx="6192689" cy="464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7947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Затем – Земля.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laneta-zemlya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1268760"/>
            <a:ext cx="6120680" cy="5076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346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Franklin Gothic Book</vt:lpstr>
      <vt:lpstr>Franklin Gothic Medium</vt:lpstr>
      <vt:lpstr>Wingdings 2</vt:lpstr>
      <vt:lpstr>Трек</vt:lpstr>
      <vt:lpstr>Космическое путешествие</vt:lpstr>
      <vt:lpstr>Космическое путешествие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u</cp:lastModifiedBy>
  <cp:revision>22</cp:revision>
  <dcterms:created xsi:type="dcterms:W3CDTF">2014-09-29T16:39:30Z</dcterms:created>
  <dcterms:modified xsi:type="dcterms:W3CDTF">2015-12-12T16:20:04Z</dcterms:modified>
</cp:coreProperties>
</file>