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BCC3B0-5F2E-46AC-85EC-242DC7250A48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B895B2-1A2B-4E10-B90D-94BD0F72F4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408711" cy="360039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Сложносочинённые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сложноподчинённые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orongoi.ucoz.ru/_nw/22/915699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05603"/>
            <a:ext cx="1969789" cy="30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0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Орфографическая разминка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128792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(в)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 суток,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увидеть (в)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еки,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Задержаться (в)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следстви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 дождей,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Улики (в)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следств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 по краже,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Иметь (в)виду,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Закрыть (в)виду эпидемии.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168887" cy="1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5ECCF3"/>
              </a:buClr>
              <a:buNone/>
            </a:pP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 течени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суток, </a:t>
            </a:r>
          </a:p>
          <a:p>
            <a:pPr marL="0" lvl="0" indent="0" algn="ctr">
              <a:buClr>
                <a:srgbClr val="5ECCF3"/>
              </a:buClr>
              <a:buNone/>
            </a:pP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увидеть 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 течени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реки,</a:t>
            </a:r>
          </a:p>
          <a:p>
            <a:pPr marL="0" lvl="0" indent="0" algn="ctr">
              <a:buClr>
                <a:srgbClr val="5ECCF3"/>
              </a:buClr>
              <a:buNone/>
            </a:pP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задержаться вследстви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дождей,</a:t>
            </a:r>
          </a:p>
          <a:p>
            <a:pPr marL="0" lvl="0" indent="0" algn="ctr">
              <a:buClr>
                <a:srgbClr val="5ECCF3"/>
              </a:buClr>
              <a:buNone/>
            </a:pP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улики в  следстви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краже,</a:t>
            </a:r>
          </a:p>
          <a:p>
            <a:pPr marL="0" lvl="0" indent="0" algn="ctr">
              <a:buClr>
                <a:srgbClr val="5ECCF3"/>
              </a:buClr>
              <a:buNone/>
            </a:pP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иметь в виду</a:t>
            </a: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ctr">
              <a:buClr>
                <a:srgbClr val="5ECCF3"/>
              </a:buClr>
              <a:buNone/>
            </a:pPr>
            <a:r>
              <a:rPr lang="ru-RU" sz="28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закрыть ввиду эпидемии</a:t>
            </a: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8205"/>
            <a:ext cx="1522649" cy="112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Восстановите таблицу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540015"/>
              </p:ext>
            </p:extLst>
          </p:nvPr>
        </p:nvGraphicFramePr>
        <p:xfrm>
          <a:off x="1463675" y="2119313"/>
          <a:ext cx="6196014" cy="399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78111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Сочинительные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союзы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Подчинительные союзы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85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И, а,…….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Когда, где,..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0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782257"/>
              </p:ext>
            </p:extLst>
          </p:nvPr>
        </p:nvGraphicFramePr>
        <p:xfrm>
          <a:off x="1463675" y="2119313"/>
          <a:ext cx="61960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Сочинительные союзы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Подчинительные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союзы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И, а, но, или, однако…</a:t>
                      </a:r>
                    </a:p>
                    <a:p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Соединяют однородные члены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предложения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Соединяют равноправные части сложного предложения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Когда, где, потому что, пока, чтобы, что..</a:t>
                      </a:r>
                    </a:p>
                    <a:p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Соединяют главную и зависимую часть сложного предложения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3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Проанализируем предложения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6984776" cy="383002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 все ветры ко мне приходят и весна у окошка</a:t>
            </a:r>
          </a:p>
          <a:p>
            <a:pPr marL="0" indent="0" algn="just">
              <a:buNone/>
            </a:pP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стоит и  все звёзды глядят на меня.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По мере того как угасал день в лесу наступала тишина.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Входили люди и врывался пар.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Туристы разбили лагерь с тем чтобы отдохнуть.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 сотый раз я пожалел что не родился художником.</a:t>
            </a:r>
          </a:p>
          <a:p>
            <a:pPr algn="just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n w="12700">
                  <a:solidFill>
                    <a:schemeClr val="tx2"/>
                  </a:solidFill>
                  <a:prstDash val="solid"/>
                </a:ln>
              </a:rPr>
              <a:t>Когда на светофоре зажигается зелёный цвет можно переходить улицу.</a:t>
            </a:r>
          </a:p>
          <a:p>
            <a:pPr algn="just"/>
            <a:r>
              <a:rPr lang="ru-RU" dirty="0" smtClean="0">
                <a:ln w="12700">
                  <a:solidFill>
                    <a:schemeClr val="tx2"/>
                  </a:solidFill>
                  <a:prstDash val="solid"/>
                </a:ln>
              </a:rPr>
              <a:t>Старик называл мне ветер и следил чтобы я правильно записывал его название.</a:t>
            </a:r>
            <a:endParaRPr lang="ru-RU" dirty="0">
              <a:ln w="12700">
                <a:solidFill>
                  <a:schemeClr val="tx2"/>
                </a:solidFill>
                <a:prstDash val="solid"/>
              </a:ln>
            </a:endParaRPr>
          </a:p>
          <a:p>
            <a:pPr algn="just"/>
            <a:r>
              <a:rPr lang="ru-RU" dirty="0" smtClean="0">
                <a:ln w="12700">
                  <a:solidFill>
                    <a:schemeClr val="tx2"/>
                  </a:solidFill>
                  <a:prstDash val="solid"/>
                </a:ln>
              </a:rPr>
              <a:t>Не от росы урожай а от поту.</a:t>
            </a:r>
          </a:p>
          <a:p>
            <a:pPr algn="just"/>
            <a:r>
              <a:rPr lang="ru-RU" dirty="0" smtClean="0">
                <a:ln w="12700">
                  <a:solidFill>
                    <a:schemeClr val="tx2"/>
                  </a:solidFill>
                  <a:prstDash val="solid"/>
                </a:ln>
              </a:rPr>
              <a:t>Месяц светил высоко и в степи была видна каждая травинка.</a:t>
            </a:r>
            <a:endParaRPr lang="ru-RU" dirty="0">
              <a:ln w="12700">
                <a:solidFill>
                  <a:schemeClr val="tx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531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94" y="1988840"/>
            <a:ext cx="652296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</TotalTime>
  <Words>230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Сложносочинённые  и сложноподчинённые  предложения </vt:lpstr>
      <vt:lpstr>Орфографическая разминка</vt:lpstr>
      <vt:lpstr>Проверь себя</vt:lpstr>
      <vt:lpstr>Восстановите таблицу</vt:lpstr>
      <vt:lpstr>Проверь себя</vt:lpstr>
      <vt:lpstr>Проанализируем предложения</vt:lpstr>
      <vt:lpstr>Проверь себя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Сложносочинённые  и сложноподчинённые  предложения</dc:title>
  <dc:creator>Влад</dc:creator>
  <cp:lastModifiedBy>Влад</cp:lastModifiedBy>
  <cp:revision>8</cp:revision>
  <dcterms:created xsi:type="dcterms:W3CDTF">2013-04-02T11:30:45Z</dcterms:created>
  <dcterms:modified xsi:type="dcterms:W3CDTF">2013-04-02T12:36:38Z</dcterms:modified>
</cp:coreProperties>
</file>