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tildas.ru/uploads/posts/2011-12/1324022816_10.jpg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remeco.ru/db/dbim/www22409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www.rus-podarki.ru/published/publicdata/DB6521A/attachments/SC/products_pictures/%D0%BA%D0%BE%D0%BD%D1%84%20%D0%BC%D0%B8%D0%BD%D0%B8-%D1%81%D0%BD%D0%B5%D0%B3%D0%BE%D0%B2%D0%B8%D0%BA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lh4.ggpht.com/_4ShI-OpBzr4/SwBW_iY9wyI/AAAAAAAAEJI/gUOydIvr6ZY/FUNKY%20SNOWMEN_png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hyperlink" Target="http://3.bp.blogspot.com/_i1haUk_pn3A/TKMjT846kPI/AAAAAAAABL0/7Yv8Vsa5GuQ/s1600/26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hyperlink" Target="http://www.clipartheaven.com/clipart/holidays/christmas/winter_holiday_fun/making_snowman.gif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img1.liveinternet.ru/images/attach/c/4/81/112/81112071_d8b08c0f0dba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aratuka.ru/uploads/products/925/more/p_47_k_proba.jp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i41.fastpic.ru/big/2012/0704/1f/e2fb73157c9cf02c28b754cc716fa21f.jpeg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badi.ru/postcards/new-year/22330-otkrytki-snegovik.pn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3ladies.ru/wp-content/uploads/2013/09/ng10.pn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utkonos.ru/images/photo/3135/3135450S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tranamasterov.ru/img4/i2010/11/27/dsc06951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http://www.posezonam.ru/img/big/340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great.az/uploads/posts/2012-11/1354265974_igrushki_2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malyata.com.ua/pictures/s27_2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lookbookstore.ru/images/product_images/popup_images/1986_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stranamasterov.ru/img4/i2011/10/27/banka_snegovik3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mbutik.ru/products_pictures/5633sml(0).jpg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decorscorpio.ru/images/71009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dezdausa.ru/_sh/13/1341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gift-sales.ru/Image/shop/Newyearsssgiftss/21347_b.jpg" TargetMode="Externa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ic.pics.livejournal.com/smart_arts/21359533/21424/21424_64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sikorskaya.ru/image/cache/data/seergi/ser_snegoviki_001-228x228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lh4.ggpht.com/_R_VL2COXMbw/Sy6FAa4QERI/AAAAAAAAA4w/2VIcXeOkyD0/s400/222snowman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nlygift.ru/files/images/imagecache1/670158_0onec1200.jpg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i.otzovik.com/2012/12/15/333131/img/1603426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lls.ru/images/items/37305_real.jpg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0" Type="http://schemas.openxmlformats.org/officeDocument/2006/relationships/hyperlink" Target="http://samodelki.com.ua/files/u5/shar_snegovik.jpg" TargetMode="External"/><Relationship Id="rId4" Type="http://schemas.openxmlformats.org/officeDocument/2006/relationships/hyperlink" Target="http://tildas.ru/uploads/posts/2011-12/1322726412_1.jpg" TargetMode="External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644008" cy="6858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Снеговика можно встретить везде…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Картинки Снеговика">
            <a:hlinkClick r:id="rId2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3" y="980728"/>
            <a:ext cx="4644008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remeco.ru/db/dbim/www224091.jpg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196752"/>
            <a:ext cx="5076056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rus-podarki.ru/published/publicdata/DB6521A/attachments/SC/products_pictures/%D0%BA%D0%BE%D0%BD%D1%84%20%D0%BC%D0%B8%D0%BD%D0%B8-%D1%81%D0%BD%D0%B5%D0%B3%D0%BE%D0%B2%D0%B8%D0%BA.jpg">
            <a:hlinkClick r:id="rId4" tgtFrame="_blank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4049" y="0"/>
            <a:ext cx="4139952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velirnieizdelia.ru/img/goods/big/010lg0300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81500" y="0"/>
            <a:ext cx="47625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chudomama.com/purchases/uploads/b60/4d3/046783ca45ac4624fc5e983b6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2276872"/>
            <a:ext cx="4355976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59.radikal.ru/i165/1112/73/d346d25f065a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772816"/>
            <a:ext cx="529208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mm1.ru/p/img378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0"/>
            <a:ext cx="3923928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3.slando.ua/images_slandocomua/79029819_3_644x461_snegovik-svetilnik-svetilniki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50040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1.livemaster.ru/foto/400/4/7/a/753973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korzinku.ru/i/1_/kalendar-magnitnyiy-ded-moroz-podarki-snegovik-id19100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5162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3.read.ru/images/booksillustrations/5671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2200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lh4.ggpht.com/_4ShI-OpBzr4/SwBW_iY9wyI/AAAAAAAAEJI/gUOydIvr6ZY/FUNKY%2520SNOWMEN_png.jpg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788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3.bp.blogspot.com/_i1haUk_pn3A/TKMjT846kPI/AAAAAAAABL0/7Yv8Vsa5GuQ/s1600/26.jpg">
            <a:hlinkClick r:id="rId4" tgtFrame="_blank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691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 снеговика написано много стихотворений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ru-RU" dirty="0" smtClean="0"/>
              <a:t>Стихи о снеговике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4067944" cy="558924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Снеговик </a:t>
            </a:r>
          </a:p>
          <a:p>
            <a:pPr algn="l"/>
            <a:r>
              <a:rPr lang="ru-RU" sz="2000" b="1" i="1" dirty="0" smtClean="0">
                <a:solidFill>
                  <a:schemeClr val="tx1"/>
                </a:solidFill>
              </a:rPr>
              <a:t>В. Степанов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Раз - рука, два - рука -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Лепим мы снеговика!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Три - четыре, три - четыре,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Нарисуем рот пошире!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Пять - найдем морковь для носа,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Угольки найдем для глаз.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Шесть - наденем шляпу косо.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Пусть смеется он у нас.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Семь и восемь, семь и восемь,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Мы сплясать его попросим.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Девять - десять - снеговик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Через голову - кувырк!!!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Ну и цирк!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Ну и цирк!</a:t>
            </a:r>
          </a:p>
          <a:p>
            <a:pPr algn="l"/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://www.clipartheaven.com/clipart/holidays/christmas/winter_holiday_fun/making_snowman.gif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1556792"/>
            <a:ext cx="4355976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400800" cy="68580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Неуклюжий с виду малый,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Во дворе встал величаво,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Хоть на голове черпак,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Выглядит не как чудак.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Он мороза не боится,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В этом с ним нам не сравниться.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Глазки – черный уголек,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Грустен он и одинок!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Чтоб его развеселить,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Друга нужно нам слепить.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Станут, чтоб в руке рука,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Будет два Снеговика!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img1.liveinternet.ru/images/attach/c/4/81/112/81112071_d8b08c0f0dba.jpg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2160" y="2060848"/>
            <a:ext cx="3131840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aratuka.ru/uploads/products/925/more/p_47_k_proba.jpg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400800" cy="68580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Снеговик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Мы слепили снежный ком...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— Будешь, ком, снеговиком!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Сверху мы поставим два.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Самый верхний — голова.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Нос — морковка. Это раз!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Два — стекляшки вместо глаз.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И свеклой, при счёте «три!»,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Рот рисуем. Посмотри!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Ноги – кеды, руки – ветки.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Лыжи взяли мы у Светки…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Снеговик заулыбался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И на лыжах в лес умчался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В. Черняева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i41.fastpic.ru/big/2012/0704/1f/e2fb73157c9cf02c28b754cc716fa21f.jpeg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6136" y="3356992"/>
            <a:ext cx="3347864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400800" cy="685800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Приключение </a:t>
            </a:r>
            <a:r>
              <a:rPr lang="ru-RU" sz="2000" b="1" dirty="0" err="1" smtClean="0">
                <a:solidFill>
                  <a:schemeClr val="tx1"/>
                </a:solidFill>
              </a:rPr>
              <a:t>снеговичка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000" b="1" i="1" dirty="0" smtClean="0">
                <a:solidFill>
                  <a:schemeClr val="tx1"/>
                </a:solidFill>
              </a:rPr>
              <a:t>Ольга Корнеева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Жил да был </a:t>
            </a:r>
            <a:r>
              <a:rPr lang="ru-RU" sz="2000" b="1" dirty="0" err="1" smtClean="0">
                <a:solidFill>
                  <a:schemeClr val="tx1"/>
                </a:solidFill>
              </a:rPr>
              <a:t>Снеговичок</a:t>
            </a:r>
            <a:r>
              <a:rPr lang="ru-RU" sz="2000" b="1" dirty="0" smtClean="0">
                <a:solidFill>
                  <a:schemeClr val="tx1"/>
                </a:solidFill>
              </a:rPr>
              <a:t>: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Рот - травинка, нос - сучок.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Все зверята с ним дружили,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В гости часто заходили.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Шёл он как-то мимо ёлки,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А навстречу ему - волки!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Слышит - шепчутся они: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- Ветки ниже наклони!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- Эту ёлку вчетвером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Срубим быстро топором!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- Толку нет от этих ёлок -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Только раны от иголок!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Снеговик не растерялся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Тут же по лесу помчался: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- Эй, зверюшки, помогите,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Нашу ёлочку спасите!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Звери к ёлочке сбежались.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Ну, а волки испугались,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Убежали наутёк.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Молодец, </a:t>
            </a:r>
            <a:r>
              <a:rPr lang="ru-RU" sz="2000" b="1" dirty="0" err="1" smtClean="0">
                <a:solidFill>
                  <a:schemeClr val="tx1"/>
                </a:solidFill>
              </a:rPr>
              <a:t>Снеговичок</a:t>
            </a:r>
            <a:r>
              <a:rPr lang="ru-RU" sz="2000" b="1" dirty="0" smtClean="0">
                <a:solidFill>
                  <a:schemeClr val="tx1"/>
                </a:solidFill>
              </a:rPr>
              <a:t>!</a:t>
            </a:r>
          </a:p>
          <a:p>
            <a:pPr algn="l"/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www.badi.ru/postcards/new-year/22330-otkrytki-snegovik.png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79912" y="1628800"/>
            <a:ext cx="5364088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3ladies.ru/wp-content/uploads/2013/09/ng10.png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utkonos.ru/images/photo/3135/3135450S.jpg">
            <a:hlinkClick r:id="rId4" tgtFrame="_blank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2" y="0"/>
            <a:ext cx="4283968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ranamasterov.ru/img4/i2010/11/27/dsc06951.jpg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posezonam.ru/img/big/340.jpg">
            <a:hlinkClick r:id="rId4" tgtFrame="_blank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0"/>
            <a:ext cx="44999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reat.az/uploads/posts/2012-11/1354265974_igrushki_25.jpg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malyata.com.ua/pictures/s27_2.jpg">
            <a:hlinkClick r:id="rId4" tgtFrame="_blank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43808" y="2708920"/>
            <a:ext cx="6300192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ookbookstore.ru/images/product_images/popup_images/1986_0.jpg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1628800"/>
            <a:ext cx="4716016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stranamasterov.ru/img4/i2011/10/27/banka_snegovik3.jpg">
            <a:hlinkClick r:id="rId4" tgtFrame="_blank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4427984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decorscorpio.ru/images/710090.jpg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gift-sales.ru/Image/shop/Newyearsssgiftss/21347_b.jpg">
            <a:hlinkClick r:id="rId4" tgtFrame="_blank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8064" y="2924944"/>
            <a:ext cx="3995936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odezdausa.ru/_sh/13/1341.jpg">
            <a:hlinkClick r:id="rId6" tgtFrame="_blank"/>
          </p:cNvPr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3429000"/>
            <a:ext cx="507605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dombutik.ru/products_pictures/5633sml(0).jpg">
            <a:hlinkClick r:id="rId8" tgtFrame="_blank"/>
          </p:cNvPr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779912" y="0"/>
            <a:ext cx="53640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c.pics.livejournal.com/smart_arts/21359533/21424/21424_640.jpg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3284984"/>
            <a:ext cx="3995936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lh4.ggpht.com/_R_VL2COXMbw/Sy6FAa4QERI/AAAAAAAAA4w/2VIcXeOkyD0/s400/222snowman.jpg">
            <a:hlinkClick r:id="rId4" tgtFrame="_blank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52200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tsikorskaya.ru/image/cache/data/seergi/ser_snegoviki_001-228x228.jpg">
            <a:hlinkClick r:id="rId6" tgtFrame="_blank"/>
          </p:cNvPr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20072" y="-603448"/>
            <a:ext cx="3923928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.otzovik.com/2012/12/15/333131/img/16034260.jpg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3347864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Снеговик Brrr…">
            <a:hlinkClick r:id="rId4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05525" y="2571750"/>
            <a:ext cx="30384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olls.ru/images/items/37305_real.jpg">
            <a:hlinkClick r:id="rId6" tgtFrame="_blank"/>
          </p:cNvPr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3933057"/>
            <a:ext cx="3059832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onlygift.ru/files/images/imagecache1/670158_0onec1200.jpg">
            <a:hlinkClick r:id="rId8" tgtFrame="_blank"/>
          </p:cNvPr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203848" y="3284984"/>
            <a:ext cx="3096344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amodelki.com.ua/files/u5/shar_snegovik.jpg">
            <a:hlinkClick r:id="rId10" tgtFrame="_blank"/>
          </p:cNvPr>
          <p:cNvPicPr/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275856" y="0"/>
            <a:ext cx="3516610" cy="334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Экран (4:3)</PresentationFormat>
  <Paragraphs>36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Снеговика можно встретить везде…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Про снеговика написано много стихотворений</vt:lpstr>
      <vt:lpstr>Стихи о снеговике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Снеговика можно встретить везде…</dc:title>
  <cp:lastModifiedBy>NT Computer</cp:lastModifiedBy>
  <cp:revision>1</cp:revision>
  <dcterms:modified xsi:type="dcterms:W3CDTF">2014-06-06T12:59:23Z</dcterms:modified>
</cp:coreProperties>
</file>