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otki.yandex.ru/users/marinkop/view/39551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otki.yandex.ru/users/marinkop/view/395499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helezyaka.com/images/2009/12/04/world-smallest-snowman.jpg" TargetMode="External"/><Relationship Id="rId2" Type="http://schemas.openxmlformats.org/officeDocument/2006/relationships/hyperlink" Target="http://www.npl.co.uk/educate-explore/christma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4423/17308394.a3/0_608f6_99270916_XL.jpg">
            <a:hlinkClick r:id="rId2" tgtFrame="_blank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5822/17308394.a3/0_608eb_5cc4efd1_XL.jpg">
            <a:hlinkClick r:id="rId2" tgtFrame="_blank"/>
          </p:cNvPr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3275856" cy="472514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Специалисты из 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Лондонской Национальной физической лаборатории</a:t>
            </a:r>
            <a:r>
              <a:rPr lang="ru-RU" b="1" dirty="0" smtClean="0">
                <a:solidFill>
                  <a:schemeClr val="tx1"/>
                </a:solidFill>
              </a:rPr>
              <a:t> создали самого маленького снеговика в мире. Размер фигурки в 5 раз меньше толщины человеческого волоса. 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Самый маленький снеговик в мире">
            <a:hlinkClick r:id="rId3" tooltip="&quot;Самый маленький снеговик в мире&quot;"/>
          </p:cNvPr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635896" y="2060848"/>
            <a:ext cx="5508104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zhaba.ru/site_data/10667/objects_images/7/0/9/view/709401dabd8e27135acdc8b94c8a2ba8_1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10025" y="2981325"/>
            <a:ext cx="51339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феврале 2008 года в городе Бетель (США), за 2 недели построили самого большего снеговика в мире и назвали его «</a:t>
            </a:r>
            <a:r>
              <a:rPr lang="ru-RU" sz="2800" b="1" dirty="0" err="1" smtClean="0"/>
              <a:t>Olympia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SnowWoman</a:t>
            </a:r>
            <a:r>
              <a:rPr lang="ru-RU" sz="2800" b="1" dirty="0" smtClean="0"/>
              <a:t>». У нее даже есть официальный сайт с </a:t>
            </a:r>
            <a:r>
              <a:rPr lang="ru-RU" sz="2800" b="1" dirty="0" err="1" smtClean="0"/>
              <a:t>блогом</a:t>
            </a:r>
            <a:r>
              <a:rPr lang="ru-RU" sz="2800" b="1" dirty="0" smtClean="0"/>
              <a:t> и фотографиями, историей создания и прочей информацией. Высота снеговика целых 37 метров, а руками служат среднего размера деревья. Растаяла «снежная баба» аж в средине июня.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zhaba.ru/site_data/10667/objects_images/7/0/9/view/709401dabd8e27135acdc8b94c8a2ba8_1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10025" y="2981325"/>
            <a:ext cx="51339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феврале 2008 года в городе Бетель (США), за 2 недели построили самого большего снеговика в мире и назвали его «</a:t>
            </a:r>
            <a:r>
              <a:rPr lang="ru-RU" sz="2800" b="1" dirty="0" err="1" smtClean="0"/>
              <a:t>Olympia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SnowWoman</a:t>
            </a:r>
            <a:r>
              <a:rPr lang="ru-RU" sz="2800" b="1" dirty="0" smtClean="0"/>
              <a:t>». У нее даже есть официальный сайт с </a:t>
            </a:r>
            <a:r>
              <a:rPr lang="ru-RU" sz="2800" b="1" dirty="0" err="1" smtClean="0"/>
              <a:t>блогом</a:t>
            </a:r>
            <a:r>
              <a:rPr lang="ru-RU" sz="2800" b="1" dirty="0" smtClean="0"/>
              <a:t> и фотографиями, историей создания и прочей информацией. Высота снеговика целых 37 метров, а руками служат среднего размера деревья. Растаяла «снежная баба» аж в средине июня.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NT Computer</cp:lastModifiedBy>
  <cp:revision>2</cp:revision>
  <dcterms:modified xsi:type="dcterms:W3CDTF">2014-06-06T13:04:44Z</dcterms:modified>
</cp:coreProperties>
</file>