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6" r:id="rId4"/>
    <p:sldId id="257" r:id="rId5"/>
    <p:sldId id="264" r:id="rId6"/>
    <p:sldId id="261" r:id="rId7"/>
    <p:sldId id="260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A2A7-DF20-4DA5-9326-F73E4234910B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9533-0FFF-4B40-BBC7-4D213D849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reactioner.com/articles/zun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5369" y="1055655"/>
            <a:ext cx="6427134" cy="47720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5782034"/>
            <a:ext cx="8640960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Составила воспитатель</a:t>
            </a:r>
            <a:br>
              <a:rPr lang="ru-RU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МБДОУ № 179 г. Кемерово</a:t>
            </a:r>
            <a:br>
              <a:rPr lang="ru-RU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Т. Л. Вербицкая </a:t>
            </a:r>
            <a:endParaRPr lang="ru-RU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953" y="179343"/>
            <a:ext cx="1204929" cy="64993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12118" y="179343"/>
            <a:ext cx="1204929" cy="64900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9343"/>
            <a:ext cx="7380820" cy="92333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Атом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служит человеку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 и оформление Т. Л. Вербицкой</a:t>
            </a:r>
          </a:p>
          <a:p>
            <a:r>
              <a:rPr lang="ru-RU" dirty="0" smtClean="0"/>
              <a:t>Иллюстрации сервиса поисковой системы «</a:t>
            </a:r>
            <a:r>
              <a:rPr lang="ru-RU" dirty="0" err="1" smtClean="0"/>
              <a:t>Яндекс-картинки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http://www.theepochtimes.com/n3/eet-content/uploads/2013/05/ATOM-89680618.jpg"/>
          <p:cNvPicPr>
            <a:picLocks noChangeAspect="1" noChangeArrowheads="1"/>
          </p:cNvPicPr>
          <p:nvPr/>
        </p:nvPicPr>
        <p:blipFill>
          <a:blip r:embed="rId2" cstate="print"/>
          <a:srcRect l="14112" r="14321" b="3820"/>
          <a:stretch>
            <a:fillRect/>
          </a:stretch>
        </p:blipFill>
        <p:spPr bwMode="auto">
          <a:xfrm>
            <a:off x="2771800" y="3429000"/>
            <a:ext cx="2988000" cy="3009041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vechnayamolodost.ru/img/%211-02/ya_medicine1.jpg"/>
          <p:cNvPicPr>
            <a:picLocks noChangeAspect="1" noChangeArrowheads="1"/>
          </p:cNvPicPr>
          <p:nvPr/>
        </p:nvPicPr>
        <p:blipFill>
          <a:blip r:embed="rId2" cstate="print"/>
          <a:srcRect l="5423" r="16575"/>
          <a:stretch>
            <a:fillRect/>
          </a:stretch>
        </p:blipFill>
        <p:spPr bwMode="auto">
          <a:xfrm>
            <a:off x="226953" y="1128681"/>
            <a:ext cx="8737474" cy="48450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8392" y="215856"/>
            <a:ext cx="4812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медицине –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953" y="5934670"/>
            <a:ext cx="87266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определяет и лечит болезни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ssi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34" y="0"/>
            <a:ext cx="5595938" cy="3727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6" descr="a_120i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683000"/>
            <a:ext cx="3887788" cy="317500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7" name="Содержимое 7" descr="p00061i.b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3600450"/>
            <a:ext cx="385603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17460365">
            <a:off x="-658411" y="1170461"/>
            <a:ext cx="3131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Приводит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3678188">
            <a:off x="6550662" y="1142234"/>
            <a:ext cx="3097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движение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ES_Oukilu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5570" y="898494"/>
            <a:ext cx="7996347" cy="5061632"/>
          </a:xfrm>
          <a:prstGeom prst="rect">
            <a:avLst/>
          </a:prstGeom>
          <a:noFill/>
        </p:spPr>
      </p:pic>
      <p:pic>
        <p:nvPicPr>
          <p:cNvPr id="6146" name="Picture 2" descr="http://i.walmartimages.com/i/p/00/03/79/88/95/0003798895924_500X500.jpg"/>
          <p:cNvPicPr>
            <a:picLocks noChangeAspect="1" noChangeArrowheads="1"/>
          </p:cNvPicPr>
          <p:nvPr/>
        </p:nvPicPr>
        <p:blipFill>
          <a:blip r:embed="rId3" cstate="print"/>
          <a:srcRect t="16557" b="13594"/>
          <a:stretch>
            <a:fillRect/>
          </a:stretch>
        </p:blipFill>
        <p:spPr bwMode="auto">
          <a:xfrm>
            <a:off x="3878253" y="617499"/>
            <a:ext cx="1504908" cy="1051165"/>
          </a:xfrm>
          <a:prstGeom prst="round2SameRect">
            <a:avLst>
              <a:gd name="adj1" fmla="val 43304"/>
              <a:gd name="adj2" fmla="val 0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http://pics.rbc.ru/img/cnews/2008/04/15/6.jpg"/>
          <p:cNvPicPr>
            <a:picLocks noChangeAspect="1" noChangeArrowheads="1"/>
          </p:cNvPicPr>
          <p:nvPr/>
        </p:nvPicPr>
        <p:blipFill>
          <a:blip r:embed="rId4" cstate="print"/>
          <a:srcRect l="5275" r="68351" b="53582"/>
          <a:stretch>
            <a:fillRect/>
          </a:stretch>
        </p:blipFill>
        <p:spPr bwMode="auto">
          <a:xfrm>
            <a:off x="0" y="4667220"/>
            <a:ext cx="1825650" cy="2190780"/>
          </a:xfrm>
          <a:prstGeom prst="round1Rect">
            <a:avLst>
              <a:gd name="adj" fmla="val 49559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6152" name="Picture 8" descr="http://pics.rbc.ru/img/cnews/2008/04/15/6.jpg"/>
          <p:cNvPicPr>
            <a:picLocks noChangeAspect="1" noChangeArrowheads="1"/>
          </p:cNvPicPr>
          <p:nvPr/>
        </p:nvPicPr>
        <p:blipFill>
          <a:blip r:embed="rId4" cstate="print"/>
          <a:srcRect l="65342" t="42167"/>
          <a:stretch>
            <a:fillRect/>
          </a:stretch>
        </p:blipFill>
        <p:spPr bwMode="auto">
          <a:xfrm>
            <a:off x="-174690" y="0"/>
            <a:ext cx="2372053" cy="26987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4" name="Picture 10" descr="http://pics.rbc.ru/img/cnews/2008/04/15/6.jpg"/>
          <p:cNvPicPr>
            <a:picLocks noChangeAspect="1" noChangeArrowheads="1"/>
          </p:cNvPicPr>
          <p:nvPr/>
        </p:nvPicPr>
        <p:blipFill>
          <a:blip r:embed="rId4" cstate="print"/>
          <a:srcRect l="38334" t="49834" r="34658"/>
          <a:stretch>
            <a:fillRect/>
          </a:stretch>
        </p:blipFill>
        <p:spPr bwMode="auto">
          <a:xfrm>
            <a:off x="7549357" y="179343"/>
            <a:ext cx="1594643" cy="20195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6" name="Picture 12" descr="http://www.kiddreams.ru/images/product_images/popup_images/5623_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1740" y="4962546"/>
            <a:ext cx="1603350" cy="1603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8" name="Picture 14" descr="http://content2.onliner.by/catalog/device/main/1626c64717adf5794230796a4432b6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3040" y="4822992"/>
            <a:ext cx="1650960" cy="2035007"/>
          </a:xfrm>
          <a:prstGeom prst="snip2SameRect">
            <a:avLst>
              <a:gd name="adj1" fmla="val 28507"/>
              <a:gd name="adj2" fmla="val 0"/>
            </a:avLst>
          </a:prstGeom>
          <a:ln>
            <a:noFill/>
          </a:ln>
          <a:effectLst>
            <a:softEdge rad="112500"/>
          </a:effectLst>
        </p:spPr>
      </p:pic>
      <p:sp>
        <p:nvSpPr>
          <p:cNvPr id="10" name="Выноска с четырьмя стрелками 9"/>
          <p:cNvSpPr/>
          <p:nvPr/>
        </p:nvSpPr>
        <p:spPr>
          <a:xfrm>
            <a:off x="1249317" y="1530324"/>
            <a:ext cx="6608853" cy="3687813"/>
          </a:xfrm>
          <a:prstGeom prst="quadArrowCallout">
            <a:avLst>
              <a:gd name="adj1" fmla="val 2637"/>
              <a:gd name="adj2" fmla="val 5284"/>
              <a:gd name="adj3" fmla="val 5284"/>
              <a:gd name="adj4" fmla="val 84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66752" y="0"/>
            <a:ext cx="7259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Вырабатывает энергию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70038" y="5934670"/>
            <a:ext cx="5838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для каждого дома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900igr.net/datai/fizika/Urok-Elektricheskij-tok/0006-013-I-sila-to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0277" y="433096"/>
            <a:ext cx="6243723" cy="64249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727038"/>
            <a:ext cx="37608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Но, к сожалению, попав в злые руки, атом тоже начинает творить зло.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apellan.ru/wp-content/uploads/2011/08/a_bom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544" y="325395"/>
            <a:ext cx="8232056" cy="61706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00298" y="252369"/>
            <a:ext cx="3541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Атомная бомба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gropolis.com/upload/articles/113/56734/b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953" y="580986"/>
            <a:ext cx="8652765" cy="57690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953" y="471447"/>
            <a:ext cx="8617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</a:rPr>
              <a:t>Мощь ядерного взрыва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explocion-chernobyl1"/>
          <p:cNvPicPr>
            <a:picLocks noChangeAspect="1" noChangeArrowheads="1"/>
          </p:cNvPicPr>
          <p:nvPr/>
        </p:nvPicPr>
        <p:blipFill>
          <a:blip r:embed="rId2" cstate="print"/>
          <a:srcRect b="7341"/>
          <a:stretch>
            <a:fillRect/>
          </a:stretch>
        </p:blipFill>
        <p:spPr bwMode="auto">
          <a:xfrm>
            <a:off x="175121" y="500042"/>
            <a:ext cx="8737303" cy="522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440" y="5838858"/>
            <a:ext cx="882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Взрыв на Чернобыльской АЭС 26.04.1986 г.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0.liveinternet.ru/images/attach/b/1/12106/12106166_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40" y="385461"/>
            <a:ext cx="8763120" cy="59367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440" y="0"/>
            <a:ext cx="8763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И по сей день Чернобыль остается городом, в котором никто не живет.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81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user</cp:lastModifiedBy>
  <cp:revision>8</cp:revision>
  <dcterms:created xsi:type="dcterms:W3CDTF">2013-04-24T10:57:51Z</dcterms:created>
  <dcterms:modified xsi:type="dcterms:W3CDTF">2013-12-22T02:01:44Z</dcterms:modified>
</cp:coreProperties>
</file>