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AF09-B627-490F-B7E3-14D9D1CF74F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A31D-4FC9-4A17-9F62-CCD4B6A9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692696"/>
            <a:ext cx="64807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Игровой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стретчинг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его влияние на физическое развитие ребенка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4985" y="5445224"/>
            <a:ext cx="6541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Воспитатель МБДОУ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/с №4</a:t>
            </a:r>
          </a:p>
          <a:p>
            <a:pPr algn="r"/>
            <a:r>
              <a:rPr lang="ru-RU" sz="28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С.Н.Сердобинцева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C4CCD4"/>
              </a:clrFrom>
              <a:clrTo>
                <a:srgbClr val="C4CC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54152"/>
            <a:ext cx="3203848" cy="3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Велосипед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ru-RU" dirty="0" smtClean="0"/>
              <a:t>Идет работа с поджелудочной железой, </a:t>
            </a:r>
          </a:p>
          <a:p>
            <a:pPr>
              <a:buNone/>
            </a:pPr>
            <a:r>
              <a:rPr lang="ru-RU" dirty="0" smtClean="0"/>
              <a:t>   очищаются и восстанавливаются органы пищеварения.</a:t>
            </a:r>
            <a:endParaRPr lang="ru-RU" dirty="0"/>
          </a:p>
        </p:txBody>
      </p:sp>
      <p:pic>
        <p:nvPicPr>
          <p:cNvPr id="3074" name="Picture 2" descr="D:\ФОТО\бабочка\Колокольчик новый\стретчинг\IMG_18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2258870"/>
            <a:ext cx="5652120" cy="423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ТО\бабочка\Колокольчик новый\стретчинг\IMG_18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564904"/>
            <a:ext cx="4032448" cy="36793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Веточка</a:t>
            </a:r>
            <a:endParaRPr lang="ru-RU" dirty="0"/>
          </a:p>
        </p:txBody>
      </p:sp>
      <p:pic>
        <p:nvPicPr>
          <p:cNvPr id="2050" name="Picture 2" descr="D:\ФОТО\бабочка\Колокольчик новый\стретчинг\IMG_18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4664"/>
            <a:ext cx="417646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Рыбка</a:t>
            </a:r>
            <a:endParaRPr lang="ru-RU" dirty="0"/>
          </a:p>
        </p:txBody>
      </p:sp>
      <p:pic>
        <p:nvPicPr>
          <p:cNvPr id="1026" name="Picture 2" descr="D:\ФОТО\бабочка\Колокольчик новый\стретчинг\IMG_1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2771" y="1268760"/>
            <a:ext cx="6476537" cy="48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Слоник</a:t>
            </a:r>
            <a:endParaRPr lang="ru-RU" dirty="0"/>
          </a:p>
        </p:txBody>
      </p:sp>
      <p:pic>
        <p:nvPicPr>
          <p:cNvPr id="7170" name="Picture 2" descr="D:\ФОТО\бабочка\Колокольчик новый\стретчинг\IMG_1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Лебедь</a:t>
            </a:r>
            <a:endParaRPr lang="ru-RU" dirty="0"/>
          </a:p>
        </p:txBody>
      </p:sp>
      <p:pic>
        <p:nvPicPr>
          <p:cNvPr id="8194" name="Picture 2" descr="D:\ФОТО\бабочка\Колокольчик новый\стретчинг\IMG_1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Игровой </a:t>
            </a:r>
            <a:r>
              <a:rPr lang="ru-RU" sz="3200" b="1" dirty="0" err="1" smtClean="0">
                <a:solidFill>
                  <a:srgbClr val="FF0000"/>
                </a:solidFill>
              </a:rPr>
              <a:t>стретчинг</a:t>
            </a:r>
            <a:r>
              <a:rPr lang="ru-RU" sz="3200" b="1" dirty="0" smtClean="0">
                <a:solidFill>
                  <a:srgbClr val="FF0000"/>
                </a:solidFill>
              </a:rPr>
              <a:t> - это специально подобранные упражнения на растяжку мышц, проводимые с детьми в игровой форме.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204863"/>
            <a:ext cx="5976664" cy="426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Все занятия проводятся в виде сюжетно-ролевой или тематической игры, состоящей из взаимосвязанных ситуаций, заданий и упражнений.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ФОТО\бабочка\Колокольчик новый\Колокольчик зима 2013-14\IMG_08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492896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направлены на профилактику различных деформаций позвоночника, укрепление его связочного аппарата, формирование правильной осанки.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348880"/>
            <a:ext cx="6187887" cy="403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Развиваются эластичность мышц, координация движений, воспитываются выносливость и старательность.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2962" y="2443163"/>
            <a:ext cx="6329398" cy="354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Ходьба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Делает суставы ног более подвижными, оно эффективно в плане профилактики развития плоскостопия, а также улучшает осанку. </a:t>
            </a:r>
            <a:endParaRPr lang="ru-RU" dirty="0"/>
          </a:p>
        </p:txBody>
      </p:sp>
      <p:pic>
        <p:nvPicPr>
          <p:cNvPr id="6146" name="Picture 2" descr="D:\ФОТО\бабочка\Колокольчик новый\стретчинг\IMG_18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636912"/>
            <a:ext cx="5340085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Бабочка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ru-RU" dirty="0" smtClean="0"/>
              <a:t>Способствует усилению внутриполостного давлению, воздействует на органы брюшной полости. Идет стимуляция действий подкожных нервов. </a:t>
            </a:r>
            <a:endParaRPr lang="ru-RU" dirty="0"/>
          </a:p>
        </p:txBody>
      </p:sp>
      <p:pic>
        <p:nvPicPr>
          <p:cNvPr id="5122" name="Picture 2" descr="D:\ФОТО\бабочка\Колокольчик новый\стретчинг\IMG_18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924944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Змея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упражнение </a:t>
            </a:r>
            <a:r>
              <a:rPr lang="ru-RU" dirty="0" err="1" smtClean="0"/>
              <a:t>стретчинга</a:t>
            </a:r>
            <a:r>
              <a:rPr lang="ru-RU" dirty="0" smtClean="0"/>
              <a:t> направлено на растяжку прямых мышц брюшного пресса, способствует повышению внутриполостного давления, в результате чего, повышается приток крови. Это дает возможность в наибольшей степени обогатить все органы питательными веществами и кислородом. Выполняемые движения помогают побороть скованность и деформацию позвоночника. Очень полезны они для миндалин: отгибание головы во время упражнения увеличивает поступление к ним крови, что делает их более устойчивыми к простудным заболеваниям, ангине.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ФОТО\бабочка\Колокольчик новый\стретчинг\IMG_18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63954" y="3068960"/>
            <a:ext cx="4764021" cy="3573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D:\ФОТО\бабочка\Колокольчик новый\стретчинг\IMG_18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9"/>
            <a:ext cx="48005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300192" y="836712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Змея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215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Игровой стретчинг - это специально подобранные упражнения на растяжку мышц, проводимые с детьми в игровой форме. </vt:lpstr>
      <vt:lpstr>Все занятия проводятся в виде сюжетно-ролевой или тематической игры, состоящей из взаимосвязанных ситуаций, заданий и упражнений.</vt:lpstr>
      <vt:lpstr>Упражнения направлены на профилактику различных деформаций позвоночника, укрепление его связочного аппарата, формирование правильной осанки.  </vt:lpstr>
      <vt:lpstr>Развиваются эластичность мышц, координация движений, воспитываются выносливость и старательность.</vt:lpstr>
      <vt:lpstr>Ходьба</vt:lpstr>
      <vt:lpstr>Бабочка</vt:lpstr>
      <vt:lpstr>Змея</vt:lpstr>
      <vt:lpstr>Слайд 9</vt:lpstr>
      <vt:lpstr>Велосипед</vt:lpstr>
      <vt:lpstr>Веточка</vt:lpstr>
      <vt:lpstr>Рыбка</vt:lpstr>
      <vt:lpstr>Слоник</vt:lpstr>
      <vt:lpstr>Лебедь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стретчинг</dc:title>
  <dc:creator>Win7</dc:creator>
  <cp:lastModifiedBy>Win7</cp:lastModifiedBy>
  <cp:revision>10</cp:revision>
  <dcterms:created xsi:type="dcterms:W3CDTF">2014-11-25T13:57:32Z</dcterms:created>
  <dcterms:modified xsi:type="dcterms:W3CDTF">2015-12-09T06:09:02Z</dcterms:modified>
</cp:coreProperties>
</file>