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58" r:id="rId5"/>
    <p:sldId id="257" r:id="rId6"/>
    <p:sldId id="265" r:id="rId7"/>
    <p:sldId id="262" r:id="rId8"/>
    <p:sldId id="266" r:id="rId9"/>
    <p:sldId id="259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AC8BE5-895A-4D79-B420-DD5B1F6A145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8D141C-BB10-4ED1-9856-1DC4393D5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gif"/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image" Target="../media/image36.jpeg"/><Relationship Id="rId18" Type="http://schemas.openxmlformats.org/officeDocument/2006/relationships/image" Target="../media/image41.gif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12" Type="http://schemas.openxmlformats.org/officeDocument/2006/relationships/image" Target="../media/image35.jpeg"/><Relationship Id="rId17" Type="http://schemas.openxmlformats.org/officeDocument/2006/relationships/image" Target="../media/image40.jpeg"/><Relationship Id="rId2" Type="http://schemas.openxmlformats.org/officeDocument/2006/relationships/image" Target="../media/image25.jpeg"/><Relationship Id="rId16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34.jpeg"/><Relationship Id="rId5" Type="http://schemas.openxmlformats.org/officeDocument/2006/relationships/image" Target="../media/image28.jpeg"/><Relationship Id="rId15" Type="http://schemas.openxmlformats.org/officeDocument/2006/relationships/image" Target="../media/image3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Relationship Id="rId1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6622504" cy="2160239"/>
          </a:xfrm>
        </p:spPr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sz="4800" dirty="0" smtClean="0"/>
              <a:t>ДИКИЕ ЖИВОТНЫЕ ОСЕНЬЮ»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640960" cy="3168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Составила учитель-логопед высшей квалификационной категории ГБДОУ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№12 Красносельского района города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Санкт-Петербурга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Корниенко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Жанна Анатольевна</a:t>
            </a:r>
          </a:p>
          <a:p>
            <a:endParaRPr lang="ru-RU" dirty="0"/>
          </a:p>
        </p:txBody>
      </p:sp>
      <p:pic>
        <p:nvPicPr>
          <p:cNvPr id="6" name="Picture 8" descr="http://www.gifpark.su/Gifs/NATURE/tree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276872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3269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Подвижная игра “Дикие животные”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(музыкальное сопровождение).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://im1-tub-ru.yandex.net/i?id=42464b78080687cdfa901ecae7402edb-7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9200"/>
            <a:ext cx="1905000" cy="1428750"/>
          </a:xfrm>
          <a:prstGeom prst="rect">
            <a:avLst/>
          </a:prstGeom>
          <a:noFill/>
        </p:spPr>
      </p:pic>
      <p:pic>
        <p:nvPicPr>
          <p:cNvPr id="29701" name="Picture 5" descr="http://im3-tub-ru.yandex.net/i?id=9dd1d680c16d35811ab0be5c7f7b5825-1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157192"/>
            <a:ext cx="2049016" cy="1428750"/>
          </a:xfrm>
          <a:prstGeom prst="rect">
            <a:avLst/>
          </a:prstGeom>
          <a:noFill/>
        </p:spPr>
      </p:pic>
      <p:pic>
        <p:nvPicPr>
          <p:cNvPr id="29703" name="Picture 7" descr="http://im0-tub-ru.yandex.net/i?id=334c51cc7ec04e6d5ac4926a08725647-115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1990725" cy="1428750"/>
          </a:xfrm>
          <a:prstGeom prst="rect">
            <a:avLst/>
          </a:prstGeom>
          <a:noFill/>
        </p:spPr>
      </p:pic>
      <p:pic>
        <p:nvPicPr>
          <p:cNvPr id="29705" name="Picture 9" descr="http://im3-tub-ru.yandex.net/i?id=be0f1e7fea1c283cdbea889a2485c493-106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268760"/>
            <a:ext cx="2143125" cy="1428750"/>
          </a:xfrm>
          <a:prstGeom prst="rect">
            <a:avLst/>
          </a:prstGeom>
          <a:noFill/>
        </p:spPr>
      </p:pic>
      <p:pic>
        <p:nvPicPr>
          <p:cNvPr id="29707" name="Picture 11" descr="http://im2-tub-ru.yandex.net/i?id=94efa5be8193bd78d3592624afa8ab9c-129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56991"/>
            <a:ext cx="1907704" cy="1589753"/>
          </a:xfrm>
          <a:prstGeom prst="rect">
            <a:avLst/>
          </a:prstGeom>
          <a:noFill/>
        </p:spPr>
      </p:pic>
      <p:pic>
        <p:nvPicPr>
          <p:cNvPr id="29711" name="Picture 15" descr="http://im3-tub-ru.yandex.net/i?id=cabac213c2af1fd140daf8f53f0b8ebf-66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3429000"/>
            <a:ext cx="1999109" cy="1428750"/>
          </a:xfrm>
          <a:prstGeom prst="rect">
            <a:avLst/>
          </a:prstGeom>
          <a:noFill/>
        </p:spPr>
      </p:pic>
      <p:pic>
        <p:nvPicPr>
          <p:cNvPr id="29713" name="Picture 17" descr="http://im1-tub-ru.yandex.net/i?id=249712cc83fc9d1a7c254c258bdad122-67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157192"/>
            <a:ext cx="2143125" cy="1428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19064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Координация речи с движением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16411" y="908721"/>
          <a:ext cx="4615830" cy="4248472"/>
        </p:xfrm>
        <a:graphic>
          <a:graphicData uri="http://schemas.openxmlformats.org/drawingml/2006/table">
            <a:tbl>
              <a:tblPr/>
              <a:tblGrid>
                <a:gridCol w="2307915"/>
                <a:gridCol w="2307915"/>
              </a:tblGrid>
              <a:tr h="4248472">
                <a:tc>
                  <a:txBody>
                    <a:bodyPr/>
                    <a:lstStyle/>
                    <a:p>
                      <a:pPr algn="l"/>
                      <a:r>
                        <a:rPr lang="ru-RU" sz="1500" dirty="0"/>
                        <a:t>Как-то раз лесной тропой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Звери шли на водопой.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мамой – лосихой топал лосёнок,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мамой – лисицей крался лисёнок,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мамой – ежихой катился ежонок,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мамой – медведицей шёл медвежонок,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мамою – белкой скакали бельчата,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За мамой – зайчихой косые зайчата,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Волчица вела за собою волчат</a:t>
                      </a:r>
                      <a:br>
                        <a:rPr lang="ru-RU" sz="1500" dirty="0"/>
                      </a:br>
                      <a:r>
                        <a:rPr lang="ru-RU" sz="1500" dirty="0"/>
                        <a:t>Все мамы и дети напиться хотят.</a:t>
                      </a:r>
                    </a:p>
                  </a:txBody>
                  <a:tcPr marL="42973" marR="42973" marT="42973" marB="4297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/>
                        <a:t>Дети идут по кругу</a:t>
                      </a:r>
                      <a:br>
                        <a:rPr lang="ru-RU" sz="1400" i="1" dirty="0"/>
                      </a:br>
                      <a:r>
                        <a:rPr lang="ru-RU" sz="1400" i="1" dirty="0"/>
                        <a:t>Идут, громко топая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endParaRPr lang="ru-RU" sz="1400" i="1" dirty="0" smtClean="0"/>
                    </a:p>
                    <a:p>
                      <a:pPr algn="l"/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Крадутся </a:t>
                      </a:r>
                      <a:r>
                        <a:rPr lang="ru-RU" sz="1400" i="1" dirty="0"/>
                        <a:t>на носочках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Передвигаются </a:t>
                      </a:r>
                      <a:r>
                        <a:rPr lang="ru-RU" sz="1400" i="1" dirty="0"/>
                        <a:t>вприсядку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Идут </a:t>
                      </a:r>
                      <a:r>
                        <a:rPr lang="ru-RU" sz="1400" i="1" dirty="0"/>
                        <a:t>вперевалку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Скачут </a:t>
                      </a:r>
                      <a:r>
                        <a:rPr lang="ru-RU" sz="1400" i="1" dirty="0"/>
                        <a:t>вприсядку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Скачут </a:t>
                      </a:r>
                      <a:r>
                        <a:rPr lang="ru-RU" sz="1400" i="1" dirty="0"/>
                        <a:t>на прямых ногах</a:t>
                      </a:r>
                      <a:br>
                        <a:rPr lang="ru-RU" sz="1400" i="1" dirty="0"/>
                      </a:br>
                      <a:r>
                        <a:rPr lang="ru-RU" sz="1400" i="1" dirty="0"/>
                        <a:t>Крадутся</a:t>
                      </a:r>
                      <a:br>
                        <a:rPr lang="ru-RU" sz="1400" i="1" dirty="0"/>
                      </a:br>
                      <a:endParaRPr lang="ru-RU" sz="1400" i="1" dirty="0" smtClean="0"/>
                    </a:p>
                    <a:p>
                      <a:pPr algn="l"/>
                      <a:endParaRPr lang="ru-RU" sz="1400" i="1" dirty="0" smtClean="0"/>
                    </a:p>
                    <a:p>
                      <a:pPr algn="l"/>
                      <a:r>
                        <a:rPr lang="ru-RU" sz="1400" i="1" dirty="0" smtClean="0"/>
                        <a:t>Лицо </a:t>
                      </a:r>
                      <a:r>
                        <a:rPr lang="ru-RU" sz="1400" i="1" dirty="0"/>
                        <a:t>в круг, </a:t>
                      </a:r>
                      <a:r>
                        <a:rPr lang="ru-RU" sz="1400" i="1" dirty="0" err="1"/>
                        <a:t>лакательные</a:t>
                      </a:r>
                      <a:r>
                        <a:rPr lang="ru-RU" sz="1400" i="1" dirty="0"/>
                        <a:t> </a:t>
                      </a:r>
                      <a:r>
                        <a:rPr lang="ru-RU" sz="1400" i="1" dirty="0" smtClean="0"/>
                        <a:t>движения языком</a:t>
                      </a:r>
                      <a:endParaRPr lang="ru-RU" sz="1400" i="1" dirty="0"/>
                    </a:p>
                  </a:txBody>
                  <a:tcPr marL="42973" marR="42973" marT="42973" marB="4297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8101584" y="6093296"/>
            <a:ext cx="1042416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76872"/>
            <a:ext cx="8568952" cy="92333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Спасибо всем за работу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6" name="Picture 2" descr="http://www.gifpark.su/Gifs/NATURE/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3240360" cy="2808312"/>
          </a:xfrm>
          <a:prstGeom prst="rect">
            <a:avLst/>
          </a:prstGeom>
          <a:noFill/>
        </p:spPr>
      </p:pic>
      <p:pic>
        <p:nvPicPr>
          <p:cNvPr id="36874" name="Picture 10" descr="http://www.gifpark.su/Gifs/NATURE/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0648"/>
            <a:ext cx="2068790" cy="183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Коррекционно-образовательные: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расширять и активизировать словарь по теме "Дикие животные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осенью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закреплять знания о диких животных и их детенышах, знакомить с их жилищами;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учить детей отвечать на вопросы полными предложениями, правильно строя фразы. 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Коррекционно-развивающие: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упражнять в образовании названий детёнышей животных и их матерей;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формировать практические навыки правильного образования имен существительных с помощью суффиксов -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онок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-, -нок-;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формировать практические навыки правильного употребления притяжательных прилагательных</a:t>
            </a:r>
            <a:r>
              <a:rPr lang="ru-RU" smtClean="0">
                <a:latin typeface="Arial" pitchFamily="34" charset="0"/>
                <a:cs typeface="Arial" pitchFamily="34" charset="0"/>
              </a:rPr>
              <a:t>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развивать слуховое и зрительное восприятие, общую и пальчиковую моторики. 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Коррекционно-воспитательные: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воспитание бережного отношения к природе;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• формирование навыков доброжелательности и сотрудничества.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40466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Загадка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34076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ищники и травоядные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132856"/>
            <a:ext cx="4460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Кто где живет?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869160"/>
            <a:ext cx="7166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Найди свою маму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4005064"/>
            <a:ext cx="3919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Чей? Чья? Чьи?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618" y="5877272"/>
            <a:ext cx="7563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Координация речи с движением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1370" y="3068960"/>
            <a:ext cx="590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Пальчиковая гимнастика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2-tub-ru.yandex.net/i?id=59da6ae4daf7ea5bc9b24f7f585385e6-9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68760"/>
            <a:ext cx="2304256" cy="2088232"/>
          </a:xfrm>
          <a:prstGeom prst="rect">
            <a:avLst/>
          </a:prstGeom>
          <a:noFill/>
        </p:spPr>
      </p:pic>
      <p:pic>
        <p:nvPicPr>
          <p:cNvPr id="27652" name="Picture 4" descr="http://im2-tub-ru.yandex.net/i?id=4fd5cde45af4ea02f0bc2e9b64a249cc-9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49080"/>
            <a:ext cx="2277597" cy="2088232"/>
          </a:xfrm>
          <a:prstGeom prst="rect">
            <a:avLst/>
          </a:prstGeom>
          <a:noFill/>
        </p:spPr>
      </p:pic>
      <p:pic>
        <p:nvPicPr>
          <p:cNvPr id="27654" name="Picture 6" descr="http://im2-tub-ru.yandex.net/i?id=fc8ea4e86457a5c6c0378d7596b36f66-10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39" y="4149080"/>
            <a:ext cx="2376265" cy="2088232"/>
          </a:xfrm>
          <a:prstGeom prst="rect">
            <a:avLst/>
          </a:prstGeom>
          <a:noFill/>
        </p:spPr>
      </p:pic>
      <p:pic>
        <p:nvPicPr>
          <p:cNvPr id="27658" name="Picture 10" descr="http://im0-tub-ru.yandex.net/i?id=ae8b8049a81769998a2bc45f3a5811b0-1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221088"/>
            <a:ext cx="2376264" cy="19328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332656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Загадка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1" y="1196752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Летом ходит без дороги </a:t>
            </a:r>
            <a:br>
              <a:rPr lang="ru-RU" sz="2800" dirty="0" smtClean="0"/>
            </a:br>
            <a:r>
              <a:rPr lang="ru-RU" sz="2800" dirty="0" smtClean="0"/>
              <a:t>Возле сосен и берёз,</a:t>
            </a:r>
            <a:br>
              <a:rPr lang="ru-RU" sz="2800" dirty="0" smtClean="0"/>
            </a:br>
            <a:r>
              <a:rPr lang="ru-RU" sz="2800" dirty="0" smtClean="0"/>
              <a:t>А зимою спит в берлоге</a:t>
            </a:r>
            <a:br>
              <a:rPr lang="ru-RU" sz="2800" dirty="0" smtClean="0"/>
            </a:br>
            <a:r>
              <a:rPr lang="ru-RU" sz="2800" dirty="0" smtClean="0"/>
              <a:t>От мороза, пряча нос</a:t>
            </a:r>
            <a:endParaRPr lang="ru-RU" sz="2800" dirty="0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8316416" y="6093296"/>
            <a:ext cx="827584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cec267e57a08eb2f5697be7aaf61c2be-78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429000"/>
            <a:ext cx="2161406" cy="1512168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02997a4de69bb2ba0db6e43cff85c37-62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00808"/>
            <a:ext cx="2232248" cy="1526282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4fd5cde45af4ea02f0bc2e9b64a249cc-9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2160240" cy="142875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ae6930fd60d1571b5232cef20c113cac-96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5157192"/>
            <a:ext cx="2160240" cy="1512168"/>
          </a:xfrm>
          <a:prstGeom prst="rect">
            <a:avLst/>
          </a:prstGeom>
          <a:noFill/>
        </p:spPr>
      </p:pic>
      <p:pic>
        <p:nvPicPr>
          <p:cNvPr id="1034" name="Picture 10" descr="http://im1-tub-ru.yandex.net/i?id=732243a4bd032b2398b27b17366eb0b9-19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501008"/>
            <a:ext cx="2088232" cy="1428750"/>
          </a:xfrm>
          <a:prstGeom prst="rect">
            <a:avLst/>
          </a:prstGeom>
          <a:noFill/>
        </p:spPr>
      </p:pic>
      <p:pic>
        <p:nvPicPr>
          <p:cNvPr id="1036" name="Picture 12" descr="http://im1-tub-ru.yandex.net/i?id=ec5d5458f1134d8387b3951913eac901-05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5157192"/>
            <a:ext cx="2111499" cy="1428750"/>
          </a:xfrm>
          <a:prstGeom prst="rect">
            <a:avLst/>
          </a:prstGeom>
          <a:noFill/>
        </p:spPr>
      </p:pic>
      <p:pic>
        <p:nvPicPr>
          <p:cNvPr id="1038" name="Picture 14" descr="http://im1-tub-ru.yandex.net/i?id=eda7781b800252a70a35e699462be34f-13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772816"/>
            <a:ext cx="2160240" cy="1428750"/>
          </a:xfrm>
          <a:prstGeom prst="rect">
            <a:avLst/>
          </a:prstGeom>
          <a:noFill/>
        </p:spPr>
      </p:pic>
      <p:pic>
        <p:nvPicPr>
          <p:cNvPr id="1040" name="Picture 16" descr="http://im2-tub-ru.yandex.net/i?id=45ed295037eed3530de5a55f4aff5e2d-15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772816"/>
            <a:ext cx="2160240" cy="1428750"/>
          </a:xfrm>
          <a:prstGeom prst="rect">
            <a:avLst/>
          </a:prstGeom>
          <a:noFill/>
        </p:spPr>
      </p:pic>
      <p:pic>
        <p:nvPicPr>
          <p:cNvPr id="1042" name="Picture 18" descr="http://im2-tub-ru.yandex.net/i?id=3d18130152bd916b1e9c382a2e151ba6-29-144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5157192"/>
            <a:ext cx="2160240" cy="151216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Хищники и травоядные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105273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 хищник?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8460432" y="6093296"/>
            <a:ext cx="683568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2441 3.33333E-6 " pathEditMode="relative" ptsTypes="AA">
                                      <p:cBhvr>
                                        <p:cTn id="8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4.07407E-6 L -7.5E-6 0.46203 " pathEditMode="relative" ptsTypes="AA">
                                      <p:cBhvr>
                                        <p:cTn id="89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68507 -0.01042 " pathEditMode="relative" ptsTypes="AA">
                                      <p:cBhvr>
                                        <p:cTn id="91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-0.40949 " pathEditMode="relative" ptsTypes="AA">
                                      <p:cBhvr>
                                        <p:cTn id="9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40466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Кто где живет?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 descr="http://im2-tub-ru.yandex.net/i?id=bac7f71043fa67f7b46c6ea51788075c-3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01208"/>
            <a:ext cx="2160240" cy="1428750"/>
          </a:xfrm>
          <a:prstGeom prst="rect">
            <a:avLst/>
          </a:prstGeom>
          <a:noFill/>
        </p:spPr>
      </p:pic>
      <p:pic>
        <p:nvPicPr>
          <p:cNvPr id="33798" name="Picture 6" descr="http://im3-tub-ru.yandex.net/i?id=15c01e58ce34765c1cac092cf7d5333f-3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88640"/>
            <a:ext cx="2215133" cy="1584176"/>
          </a:xfrm>
          <a:prstGeom prst="rect">
            <a:avLst/>
          </a:prstGeom>
          <a:noFill/>
        </p:spPr>
      </p:pic>
      <p:pic>
        <p:nvPicPr>
          <p:cNvPr id="33800" name="Picture 8" descr="http://im1-tub-ru.yandex.net/i?id=0e32816eddd6ad0270878994e08fef93-9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1790" y="2060848"/>
            <a:ext cx="2222698" cy="1572766"/>
          </a:xfrm>
          <a:prstGeom prst="rect">
            <a:avLst/>
          </a:prstGeom>
          <a:noFill/>
        </p:spPr>
      </p:pic>
      <p:pic>
        <p:nvPicPr>
          <p:cNvPr id="33802" name="Picture 10" descr="http://im3-tub-ru.yandex.net/i?id=e0b15ad32f9d071376487f41867f2cb1-11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5229200"/>
            <a:ext cx="1944216" cy="1428750"/>
          </a:xfrm>
          <a:prstGeom prst="rect">
            <a:avLst/>
          </a:prstGeom>
          <a:noFill/>
        </p:spPr>
      </p:pic>
      <p:pic>
        <p:nvPicPr>
          <p:cNvPr id="33804" name="Picture 12" descr="http://im3-tub-ru.yandex.net/i?id=7c9322460760da911b1aa45868b17b01-2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1196752"/>
            <a:ext cx="2094359" cy="1500758"/>
          </a:xfrm>
          <a:prstGeom prst="rect">
            <a:avLst/>
          </a:prstGeom>
          <a:noFill/>
        </p:spPr>
      </p:pic>
      <p:pic>
        <p:nvPicPr>
          <p:cNvPr id="33806" name="Picture 14" descr="http://im1-tub-ru.yandex.net/i?id=88c99bda6e5bcae03ce3cae6a7f97fb0-40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59" y="5057800"/>
            <a:ext cx="2304257" cy="1611560"/>
          </a:xfrm>
          <a:prstGeom prst="rect">
            <a:avLst/>
          </a:prstGeom>
          <a:noFill/>
        </p:spPr>
      </p:pic>
      <p:pic>
        <p:nvPicPr>
          <p:cNvPr id="33808" name="Picture 16" descr="http://im0-tub-ru.yandex.net/i?id=374ecb3e4af51f0ed2da628dd970b2a7-74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717032"/>
            <a:ext cx="2124075" cy="1428750"/>
          </a:xfrm>
          <a:prstGeom prst="rect">
            <a:avLst/>
          </a:prstGeom>
          <a:noFill/>
        </p:spPr>
      </p:pic>
      <p:pic>
        <p:nvPicPr>
          <p:cNvPr id="33810" name="Picture 18" descr="http://im2-tub-ru.yandex.net/i?id=507f01dd868530f082f37256c3f7909f-134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1960" y="2996952"/>
            <a:ext cx="2196083" cy="15121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9512" y="1268760"/>
            <a:ext cx="149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Чья нора?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132856"/>
            <a:ext cx="1631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Чьё дупло?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068960"/>
            <a:ext cx="1898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Чья хатка?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3789040"/>
            <a:ext cx="187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Чья берлога?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4509120"/>
            <a:ext cx="1965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Логово чьё?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179512" y="5877272"/>
            <a:ext cx="1042416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18519E-6 L -0.19687 -0.23101 " pathEditMode="relative" ptsTypes="AA">
                                      <p:cBhvr>
                                        <p:cTn id="16" dur="2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23629 -0.5669 " pathEditMode="relative" ptsTypes="AA">
                                      <p:cBhvr>
                                        <p:cTn id="26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5276 -0.64051 " pathEditMode="relative" ptsTypes="AA">
                                      <p:cBhvr>
                                        <p:cTn id="3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7.40741E-7 L -0.55919 -0.30463 " pathEditMode="relative" ptsTypes="AA">
                                      <p:cBhvr>
                                        <p:cTn id="46" dur="2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6.2963E-6 L -0.55121 0.30439 " pathEditMode="relative" ptsTypes="AA">
                                      <p:cBhvr>
                                        <p:cTn id="56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7.77778E-6 L 5.55556E-6 -0.23102 " pathEditMode="relative" ptsTypes="AA">
                                      <p:cBhvr>
                                        <p:cTn id="66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28337E-6 L -0.55139 0.24126 " pathEditMode="relative" ptsTypes="AA">
                                      <p:cBhvr>
                                        <p:cTn id="76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Пальчиковая гимнастика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124744"/>
          <a:ext cx="7488832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5112568">
                <a:tc>
                  <a:txBody>
                    <a:bodyPr/>
                    <a:lstStyle/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У лисы в лесу глухом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Есть нора – уютный дом.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Не страшны зимой метели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Белочке в дупле на ели.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Под кустами ёж колючий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Нагребает листья в кучу.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 ветвей, корней коры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Хатку делают бобры.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Спит в берлоге косолапый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До весны сосёт он лапу.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Есть у каждого свой дом</a:t>
                      </a:r>
                      <a:b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Всем тепло уютно в нём.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Загибают пальцы на обеих руках на каждое двустишие. </a:t>
                      </a:r>
                    </a:p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Дом - ладошки</a:t>
                      </a:r>
                    </a:p>
                    <a:p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956376" y="566124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роходной балл. Поступаем вместе Поступаем вместе.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85500"/>
            <a:ext cx="8280920" cy="54756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Чей? Чья? Чьи?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209088" y="6004224"/>
            <a:ext cx="934912" cy="85377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89263" y="404664"/>
            <a:ext cx="4286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Найди свою маму</a:t>
            </a:r>
          </a:p>
          <a:p>
            <a:endParaRPr lang="ru-RU" dirty="0"/>
          </a:p>
        </p:txBody>
      </p:sp>
      <p:pic>
        <p:nvPicPr>
          <p:cNvPr id="28676" name="Picture 4" descr="http://im2-tub-ru.yandex.net/i?id=a42c9c8faccd3e520b1e506962ae1380-1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1988840"/>
            <a:ext cx="1296144" cy="1428750"/>
          </a:xfrm>
          <a:prstGeom prst="rect">
            <a:avLst/>
          </a:prstGeom>
          <a:noFill/>
        </p:spPr>
      </p:pic>
      <p:pic>
        <p:nvPicPr>
          <p:cNvPr id="28682" name="Picture 10" descr="http://im2-tub-ru.yandex.net/i?id=b6f6ed586bae939f948b700530e6eb1a-2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01008"/>
            <a:ext cx="1440159" cy="1428750"/>
          </a:xfrm>
          <a:prstGeom prst="rect">
            <a:avLst/>
          </a:prstGeom>
          <a:noFill/>
        </p:spPr>
      </p:pic>
      <p:pic>
        <p:nvPicPr>
          <p:cNvPr id="28684" name="Picture 12" descr="http://im1-tub-ru.yandex.net/i?id=8ddcca505f3d0bb0f9c6c305273d7894-14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229200"/>
            <a:ext cx="1440160" cy="1317285"/>
          </a:xfrm>
          <a:prstGeom prst="rect">
            <a:avLst/>
          </a:prstGeom>
          <a:noFill/>
        </p:spPr>
      </p:pic>
      <p:pic>
        <p:nvPicPr>
          <p:cNvPr id="28686" name="Picture 14" descr="http://im1-tub-ru.yandex.net/i?id=249ecaf1ab3ce33e16c435f0ef2aa3d2-2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060848"/>
            <a:ext cx="1152128" cy="1224136"/>
          </a:xfrm>
          <a:prstGeom prst="rect">
            <a:avLst/>
          </a:prstGeom>
          <a:noFill/>
        </p:spPr>
      </p:pic>
      <p:pic>
        <p:nvPicPr>
          <p:cNvPr id="28688" name="Picture 16" descr="http://im1-tub-ru.yandex.net/i?id=38cafa9f53933c7216bfdf0cb1dee337-19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501008"/>
            <a:ext cx="1368152" cy="1428750"/>
          </a:xfrm>
          <a:prstGeom prst="rect">
            <a:avLst/>
          </a:prstGeom>
          <a:noFill/>
        </p:spPr>
      </p:pic>
      <p:pic>
        <p:nvPicPr>
          <p:cNvPr id="28690" name="Picture 18" descr="http://im0-tub-ru.yandex.net/i?id=fe617e5b8df4dc6bde6dbc250c6ff209-77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501008"/>
            <a:ext cx="1080120" cy="1428750"/>
          </a:xfrm>
          <a:prstGeom prst="rect">
            <a:avLst/>
          </a:prstGeom>
          <a:noFill/>
        </p:spPr>
      </p:pic>
      <p:pic>
        <p:nvPicPr>
          <p:cNvPr id="28692" name="Picture 20" descr="http://im2-tub-ru.yandex.net/i?id=6164c441347c66e44ad2a9423070e192-116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5229200"/>
            <a:ext cx="1296144" cy="1356742"/>
          </a:xfrm>
          <a:prstGeom prst="rect">
            <a:avLst/>
          </a:prstGeom>
          <a:noFill/>
        </p:spPr>
      </p:pic>
      <p:pic>
        <p:nvPicPr>
          <p:cNvPr id="28694" name="Picture 22" descr="Детёныши диких животных в картинках - Мои статьи - Каталог с…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573016"/>
            <a:ext cx="1224136" cy="1368152"/>
          </a:xfrm>
          <a:prstGeom prst="rect">
            <a:avLst/>
          </a:prstGeom>
          <a:noFill/>
        </p:spPr>
      </p:pic>
      <p:pic>
        <p:nvPicPr>
          <p:cNvPr id="28696" name="Picture 24" descr="http://im0-tub-ru.yandex.net/i?id=3b6d17c09c688d357506ebf7c46e50b5-92-144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3573016"/>
            <a:ext cx="1224136" cy="1224136"/>
          </a:xfrm>
          <a:prstGeom prst="rect">
            <a:avLst/>
          </a:prstGeom>
          <a:noFill/>
        </p:spPr>
      </p:pic>
      <p:pic>
        <p:nvPicPr>
          <p:cNvPr id="28698" name="Picture 26" descr="Животные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0192" y="3717032"/>
            <a:ext cx="1291337" cy="1249625"/>
          </a:xfrm>
          <a:prstGeom prst="rect">
            <a:avLst/>
          </a:prstGeom>
          <a:noFill/>
        </p:spPr>
      </p:pic>
      <p:pic>
        <p:nvPicPr>
          <p:cNvPr id="28700" name="Picture 28" descr="Животные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1010" y="0"/>
            <a:ext cx="1332990" cy="1669311"/>
          </a:xfrm>
          <a:prstGeom prst="rect">
            <a:avLst/>
          </a:prstGeom>
          <a:noFill/>
        </p:spPr>
      </p:pic>
      <p:pic>
        <p:nvPicPr>
          <p:cNvPr id="28702" name="Picture 30" descr="Животные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8024" y="5157192"/>
            <a:ext cx="1378027" cy="1440160"/>
          </a:xfrm>
          <a:prstGeom prst="rect">
            <a:avLst/>
          </a:prstGeom>
          <a:noFill/>
        </p:spPr>
      </p:pic>
      <p:pic>
        <p:nvPicPr>
          <p:cNvPr id="28704" name="Picture 32" descr="Животные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352" y="5013176"/>
            <a:ext cx="1224136" cy="1584176"/>
          </a:xfrm>
          <a:prstGeom prst="rect">
            <a:avLst/>
          </a:prstGeom>
          <a:noFill/>
        </p:spPr>
      </p:pic>
      <p:pic>
        <p:nvPicPr>
          <p:cNvPr id="28706" name="Picture 34" descr="http://im2-tub-ru.yandex.net/i?id=11c85fa1f411718868f0bbbed85c54d0-116-144&amp;n=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176" y="1988840"/>
            <a:ext cx="1368153" cy="1428750"/>
          </a:xfrm>
          <a:prstGeom prst="rect">
            <a:avLst/>
          </a:prstGeom>
          <a:noFill/>
        </p:spPr>
      </p:pic>
      <p:pic>
        <p:nvPicPr>
          <p:cNvPr id="28708" name="Picture 36" descr="http://im3-tub-ru.yandex.net/i?id=1238d2b21fd00abc687c69435f916d3d-95-144&amp;n=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00" y="5085184"/>
            <a:ext cx="1123950" cy="1428750"/>
          </a:xfrm>
          <a:prstGeom prst="rect">
            <a:avLst/>
          </a:prstGeom>
          <a:noFill/>
        </p:spPr>
      </p:pic>
      <p:pic>
        <p:nvPicPr>
          <p:cNvPr id="28710" name="Picture 38" descr="http://im1-tub-ru.yandex.net/i?id=a74f392d0d9b6a7441fb9b060fa6a2ea-103-144&amp;n=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9512" y="5229200"/>
            <a:ext cx="1209675" cy="1428750"/>
          </a:xfrm>
          <a:prstGeom prst="rect">
            <a:avLst/>
          </a:prstGeom>
          <a:noFill/>
        </p:spPr>
      </p:pic>
      <p:pic>
        <p:nvPicPr>
          <p:cNvPr id="28712" name="Picture 40" descr="http://www.gifpark.su/Gifs/ANIMALS/Bears_24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1520" y="188640"/>
            <a:ext cx="1562100" cy="1733550"/>
          </a:xfrm>
          <a:prstGeom prst="rect">
            <a:avLst/>
          </a:prstGeom>
          <a:noFill/>
        </p:spPr>
      </p:pic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8495928" y="6281936"/>
            <a:ext cx="648072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13116 L 0.00399 -0.362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7 -0.20657 L -0.18073 -0.384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0696E-6 L 0.30712 -0.09437 " pathEditMode="relative" ptsTypes="AA">
                                      <p:cBhvr>
                                        <p:cTn id="20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0.00024 L -0.34826 0.15753 " pathEditMode="relative" ptsTypes="AA">
                                      <p:cBhvr>
                                        <p:cTn id="24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 -0.11451 L 0.18125 -0.34537 " pathEditMode="relative" ptsTypes="AA">
                                      <p:cBhvr>
                                        <p:cTn id="36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06061E-7 L -0.15365 -0.135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01434E-6 L 0.33073 -0.29378 " pathEditMode="relative" ptsTypes="AA">
                                      <p:cBhvr>
                                        <p:cTn id="51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5.6211E-6 L -0.11024 -0.50359 " pathEditMode="relative" ptsTypes="AA">
                                      <p:cBhvr>
                                        <p:cTn id="54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84548E-6 L -0.16546 -0.33589 " pathEditMode="relative" ptsTypes="AA">
                                      <p:cBhvr>
                                        <p:cTn id="66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7585E-8 L -0.32274 -0.53504 " pathEditMode="relative" ptsTypes="AA">
                                      <p:cBhvr>
                                        <p:cTn id="69" dur="2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4.56165E-6 L 0.16527 -0.51399 " pathEditMode="relative" ptsTypes="AA">
                                      <p:cBhvr>
                                        <p:cTn id="81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25561E-6 L -0.2915 -0.06292 " pathEditMode="relative" ptsTypes="AA">
                                      <p:cBhvr>
                                        <p:cTn id="84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5.6211E-6 L 0.29132 -0.50359 " pathEditMode="relative" ptsTypes="AA">
                                      <p:cBhvr>
                                        <p:cTn id="96" dur="2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1.65857E-6 L -0.00782 -0.50382 " pathEditMode="relative" ptsTypes="AA">
                                      <p:cBhvr>
                                        <p:cTn id="99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28846E-6 L -2.5E-6 -0.52464 " pathEditMode="relative" ptsTypes="AA">
                                      <p:cBhvr>
                                        <p:cTn id="111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1608E-7 L -0.26789 -0.28313 " pathEditMode="relative" ptsTypes="AA">
                                      <p:cBhvr>
                                        <p:cTn id="114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334</TotalTime>
  <Words>238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«ДИКИЕ ЖИВОТНЫЕ ОСЕНЬЮ»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«ДИКИЕ ЖИВОТНЫЕ ОСЕНЬЮ»</dc:title>
  <dc:creator>зануда</dc:creator>
  <cp:lastModifiedBy>зануда</cp:lastModifiedBy>
  <cp:revision>42</cp:revision>
  <dcterms:created xsi:type="dcterms:W3CDTF">2014-11-06T20:13:53Z</dcterms:created>
  <dcterms:modified xsi:type="dcterms:W3CDTF">2014-11-07T01:54:47Z</dcterms:modified>
</cp:coreProperties>
</file>