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373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220BF-9784-42F9-B308-B806B37FBD40}" type="datetimeFigureOut">
              <a:rPr lang="ru-RU" smtClean="0"/>
              <a:t>23.11.2015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C326C-0770-4444-AA09-DDF32D5B9EA6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220BF-9784-42F9-B308-B806B37FBD40}" type="datetimeFigureOut">
              <a:rPr lang="ru-RU" smtClean="0"/>
              <a:t>23.11.2015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C326C-0770-4444-AA09-DDF32D5B9EA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220BF-9784-42F9-B308-B806B37FBD40}" type="datetimeFigureOut">
              <a:rPr lang="ru-RU" smtClean="0"/>
              <a:t>23.11.2015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C326C-0770-4444-AA09-DDF32D5B9EA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220BF-9784-42F9-B308-B806B37FBD40}" type="datetimeFigureOut">
              <a:rPr lang="ru-RU" smtClean="0"/>
              <a:t>23.11.2015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C326C-0770-4444-AA09-DDF32D5B9EA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220BF-9784-42F9-B308-B806B37FBD40}" type="datetimeFigureOut">
              <a:rPr lang="ru-RU" smtClean="0"/>
              <a:t>23.11.2015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C326C-0770-4444-AA09-DDF32D5B9EA6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220BF-9784-42F9-B308-B806B37FBD40}" type="datetimeFigureOut">
              <a:rPr lang="ru-RU" smtClean="0"/>
              <a:t>23.11.2015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C326C-0770-4444-AA09-DDF32D5B9EA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220BF-9784-42F9-B308-B806B37FBD40}" type="datetimeFigureOut">
              <a:rPr lang="ru-RU" smtClean="0"/>
              <a:t>23.11.2015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C326C-0770-4444-AA09-DDF32D5B9EA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220BF-9784-42F9-B308-B806B37FBD40}" type="datetimeFigureOut">
              <a:rPr lang="ru-RU" smtClean="0"/>
              <a:t>23.11.2015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C326C-0770-4444-AA09-DDF32D5B9EA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220BF-9784-42F9-B308-B806B37FBD40}" type="datetimeFigureOut">
              <a:rPr lang="ru-RU" smtClean="0"/>
              <a:t>23.11.2015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C326C-0770-4444-AA09-DDF32D5B9EA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220BF-9784-42F9-B308-B806B37FBD40}" type="datetimeFigureOut">
              <a:rPr lang="ru-RU" smtClean="0"/>
              <a:t>23.11.2015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C326C-0770-4444-AA09-DDF32D5B9EA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220BF-9784-42F9-B308-B806B37FBD40}" type="datetimeFigureOut">
              <a:rPr lang="ru-RU" smtClean="0"/>
              <a:t>23.11.2015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BEC326C-0770-4444-AA09-DDF32D5B9EA6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26220BF-9784-42F9-B308-B806B37FBD40}" type="datetimeFigureOut">
              <a:rPr lang="ru-RU" smtClean="0"/>
              <a:t>23.11.2015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BEC326C-0770-4444-AA09-DDF32D5B9EA6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Галина\Desktop\imag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788708"/>
            <a:ext cx="6552727" cy="5460606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491880" y="1268760"/>
            <a:ext cx="185339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dirty="0" smtClean="0">
                <a:solidFill>
                  <a:schemeClr val="bg1"/>
                </a:solidFill>
              </a:rPr>
              <a:t>Зима</a:t>
            </a:r>
            <a:endParaRPr lang="ru-RU" sz="6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Галина\Desktop\1417529842_d_l4cnfrcj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8066" y="1556792"/>
            <a:ext cx="4608512" cy="3168352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4932040" y="1412776"/>
            <a:ext cx="4572000" cy="31393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/>
              <a:t>Т. Лаврова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На замёрзших ветках птички –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Крохотули-невелички.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Очень яркие, с румянцем,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Пиджачок на спинке с глянцем.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Накормлю я их обедом: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Угощу рябиной, хлебом.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Пусть горят, как фонари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Чудо - птички</a:t>
            </a:r>
            <a:r>
              <a:rPr lang="ru-RU" dirty="0"/>
              <a:t> </a:t>
            </a:r>
            <a:r>
              <a:rPr lang="ru-RU" b="1" dirty="0"/>
              <a:t>Снегири</a:t>
            </a:r>
            <a:r>
              <a:rPr lang="ru-RU" dirty="0"/>
              <a:t>. 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Галина\Desktop\image00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091" y="1605980"/>
            <a:ext cx="4446917" cy="3335188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4716016" y="1988840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/>
              <a:t>Т. </a:t>
            </a:r>
            <a:r>
              <a:rPr lang="ru-RU" b="1" dirty="0" err="1"/>
              <a:t>Гусарова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/>
              <a:t>Медвежьего</a:t>
            </a:r>
            <a:r>
              <a:rPr lang="ru-RU" dirty="0"/>
              <a:t> следа зимой не сыскать,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Отправила Зимушка </a:t>
            </a:r>
            <a:r>
              <a:rPr lang="ru-RU" dirty="0" err="1"/>
              <a:t>Мишеньку</a:t>
            </a:r>
            <a:r>
              <a:rPr lang="ru-RU" dirty="0"/>
              <a:t> спать.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В берлоге он сладкую лапу сосет,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А снится ему, что он кушает мед. 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От радости Мишка довольно урчит.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Эй, звери, потише… Пусть Миша поспит.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Галина\Desktop\1369150071_1343406569-195515-366937_origina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124744"/>
            <a:ext cx="4980108" cy="4234356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5292080" y="1484784"/>
            <a:ext cx="4572000" cy="369331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Лепим снеговика</a:t>
            </a:r>
          </a:p>
          <a:p>
            <a:r>
              <a:rPr lang="ru-RU" dirty="0"/>
              <a:t>Лепит с самого утра</a:t>
            </a:r>
            <a:br>
              <a:rPr lang="ru-RU" dirty="0"/>
            </a:br>
            <a:r>
              <a:rPr lang="ru-RU" dirty="0"/>
              <a:t>Детвора снеговика.</a:t>
            </a:r>
            <a:br>
              <a:rPr lang="ru-RU" dirty="0"/>
            </a:br>
            <a:r>
              <a:rPr lang="ru-RU" dirty="0"/>
              <a:t>Снежные шары катает</a:t>
            </a:r>
            <a:br>
              <a:rPr lang="ru-RU" dirty="0"/>
            </a:br>
            <a:r>
              <a:rPr lang="ru-RU" dirty="0"/>
              <a:t>И смеясь, соединяет.</a:t>
            </a:r>
          </a:p>
          <a:p>
            <a:r>
              <a:rPr lang="ru-RU" dirty="0" err="1"/>
              <a:t>Cнизу</a:t>
            </a:r>
            <a:r>
              <a:rPr lang="ru-RU" dirty="0"/>
              <a:t> самый крупный ком,</a:t>
            </a:r>
            <a:br>
              <a:rPr lang="ru-RU" dirty="0"/>
            </a:br>
            <a:r>
              <a:rPr lang="ru-RU" dirty="0"/>
              <a:t>Чуть поменьше ком на нём.</a:t>
            </a:r>
            <a:br>
              <a:rPr lang="ru-RU" dirty="0"/>
            </a:br>
            <a:r>
              <a:rPr lang="ru-RU" dirty="0"/>
              <a:t>Ещё меньше – голова,</a:t>
            </a:r>
            <a:br>
              <a:rPr lang="ru-RU" dirty="0"/>
            </a:br>
            <a:r>
              <a:rPr lang="ru-RU" dirty="0"/>
              <a:t>Дотянулись мы едва.</a:t>
            </a:r>
          </a:p>
          <a:p>
            <a:r>
              <a:rPr lang="ru-RU" dirty="0"/>
              <a:t>Глазки- шишки, нос морковка.</a:t>
            </a:r>
            <a:br>
              <a:rPr lang="ru-RU" dirty="0"/>
            </a:br>
            <a:r>
              <a:rPr lang="ru-RU" dirty="0"/>
              <a:t>Шапочку надели ловко.</a:t>
            </a:r>
            <a:br>
              <a:rPr lang="ru-RU" dirty="0"/>
            </a:br>
            <a:r>
              <a:rPr lang="ru-RU" dirty="0"/>
              <a:t>Яркий шарф, в руках метла.</a:t>
            </a:r>
            <a:br>
              <a:rPr lang="ru-RU" dirty="0"/>
            </a:br>
            <a:r>
              <a:rPr lang="ru-RU" dirty="0"/>
              <a:t>И довольна детвора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Галина\Desktop\Ry-s-yu-mchitsya-NG_430-300x3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196752"/>
            <a:ext cx="4343300" cy="43433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4788024" y="1484784"/>
            <a:ext cx="4572000" cy="424731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Горка</a:t>
            </a:r>
          </a:p>
          <a:p>
            <a:r>
              <a:rPr lang="ru-RU" dirty="0" smtClean="0"/>
              <a:t>Снег валится, снег валится </a:t>
            </a:r>
            <a:br>
              <a:rPr lang="ru-RU" dirty="0" smtClean="0"/>
            </a:br>
            <a:r>
              <a:rPr lang="ru-RU" dirty="0" smtClean="0"/>
              <a:t>Весело, задорно. </a:t>
            </a:r>
            <a:br>
              <a:rPr lang="ru-RU" dirty="0" smtClean="0"/>
            </a:br>
            <a:r>
              <a:rPr lang="ru-RU" dirty="0" smtClean="0"/>
              <a:t>Поскорей берите санки </a:t>
            </a:r>
            <a:br>
              <a:rPr lang="ru-RU" dirty="0" smtClean="0"/>
            </a:br>
            <a:r>
              <a:rPr lang="ru-RU" dirty="0" smtClean="0"/>
              <a:t>И бегом на горку!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Мы летим, летим на санках, </a:t>
            </a:r>
            <a:br>
              <a:rPr lang="ru-RU" dirty="0" smtClean="0"/>
            </a:br>
            <a:r>
              <a:rPr lang="ru-RU" dirty="0" smtClean="0"/>
              <a:t>Не догонит ветер. </a:t>
            </a:r>
            <a:br>
              <a:rPr lang="ru-RU" dirty="0" smtClean="0"/>
            </a:br>
            <a:r>
              <a:rPr lang="ru-RU" dirty="0" smtClean="0"/>
              <a:t>На раскате — санки на бок, </a:t>
            </a:r>
            <a:br>
              <a:rPr lang="ru-RU" dirty="0" smtClean="0"/>
            </a:br>
            <a:r>
              <a:rPr lang="ru-RU" dirty="0" smtClean="0"/>
              <a:t>Ну, а мы — в кювете.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Ой, как весело кататься </a:t>
            </a:r>
            <a:br>
              <a:rPr lang="ru-RU" dirty="0" smtClean="0"/>
            </a:br>
            <a:r>
              <a:rPr lang="ru-RU" dirty="0" smtClean="0"/>
              <a:t>Ребятне проворной! </a:t>
            </a:r>
            <a:br>
              <a:rPr lang="ru-RU" dirty="0" smtClean="0"/>
            </a:br>
            <a:r>
              <a:rPr lang="ru-RU" dirty="0" smtClean="0"/>
              <a:t>Пусть погуще снег валится, — </a:t>
            </a:r>
            <a:br>
              <a:rPr lang="ru-RU" dirty="0" smtClean="0"/>
            </a:br>
            <a:r>
              <a:rPr lang="ru-RU" dirty="0" smtClean="0"/>
              <a:t>Круче будут горки!</a:t>
            </a:r>
            <a:endParaRPr lang="ru-RU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Галина\Desktop\vnimanie-zimnii-kanikuly-201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628800"/>
            <a:ext cx="4993671" cy="3024336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5364088" y="1988840"/>
            <a:ext cx="4572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Раз — слепила я комок,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Кругленький и крепкий.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Два — метнула я снежок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И попала в Светку!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Я бегу, как от огня: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Светка целится в меня!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В эти зимние деньки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Весело играть в снежки!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Галина\Desktop\article143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8745" y="1181362"/>
            <a:ext cx="4379667" cy="433587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5004048" y="1772816"/>
            <a:ext cx="4572000" cy="34163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Долгожданный Новый год</a:t>
            </a:r>
            <a:br>
              <a:rPr lang="ru-RU" dirty="0"/>
            </a:br>
            <a:r>
              <a:rPr lang="ru-RU" dirty="0"/>
              <a:t>Мы встречаем вместе,</a:t>
            </a:r>
            <a:br>
              <a:rPr lang="ru-RU" dirty="0"/>
            </a:br>
            <a:r>
              <a:rPr lang="ru-RU" dirty="0"/>
              <a:t>Будет дружный хоровод,</a:t>
            </a:r>
            <a:br>
              <a:rPr lang="ru-RU" dirty="0"/>
            </a:br>
            <a:r>
              <a:rPr lang="ru-RU" dirty="0"/>
              <a:t>И стишки, и песни.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Пусть на ёлке огоньки</a:t>
            </a:r>
            <a:br>
              <a:rPr lang="ru-RU" dirty="0"/>
            </a:br>
            <a:r>
              <a:rPr lang="ru-RU" dirty="0"/>
              <a:t>Загорятся ярко,</a:t>
            </a:r>
            <a:br>
              <a:rPr lang="ru-RU" dirty="0"/>
            </a:br>
            <a:r>
              <a:rPr lang="ru-RU" dirty="0"/>
              <a:t>И на праздник Дед Мороз</a:t>
            </a:r>
            <a:br>
              <a:rPr lang="ru-RU" dirty="0"/>
            </a:br>
            <a:r>
              <a:rPr lang="ru-RU" dirty="0"/>
              <a:t>Принесет подарки.</a:t>
            </a:r>
            <a:br>
              <a:rPr lang="ru-RU" dirty="0"/>
            </a:br>
            <a:endParaRPr lang="ru-RU" dirty="0"/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</TotalTime>
  <Words>25</Words>
  <Application>Microsoft Office PowerPoint</Application>
  <PresentationFormat>Экран (4:3)</PresentationFormat>
  <Paragraphs>12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Поток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Галина</dc:creator>
  <cp:lastModifiedBy>Галина</cp:lastModifiedBy>
  <cp:revision>3</cp:revision>
  <dcterms:created xsi:type="dcterms:W3CDTF">2015-11-23T17:16:30Z</dcterms:created>
  <dcterms:modified xsi:type="dcterms:W3CDTF">2015-11-23T17:46:44Z</dcterms:modified>
</cp:coreProperties>
</file>