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5" r:id="rId6"/>
    <p:sldId id="267" r:id="rId7"/>
    <p:sldId id="268" r:id="rId8"/>
    <p:sldId id="264" r:id="rId9"/>
    <p:sldId id="269" r:id="rId10"/>
    <p:sldId id="27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cuments\лето 2012\2011\9176aae7ca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88640"/>
            <a:ext cx="7358082" cy="1015663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>Районный конкурс профессионального мастерства работников системы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>образования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>Акбулакского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ea typeface="Batang" pitchFamily="18" charset="-127"/>
              </a:rPr>
              <a:t> района «Учитель Оренбуржья-2015»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196752"/>
            <a:ext cx="4824536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с родителями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«Научить ребенка любить – возможно ли это?»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976" y="3501008"/>
            <a:ext cx="3429024" cy="923330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МБДОУ №7 «Теремок» 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Тахирова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Ольга Валерьевна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ердце 7"/>
          <p:cNvSpPr/>
          <p:nvPr/>
        </p:nvSpPr>
        <p:spPr>
          <a:xfrm rot="19969956">
            <a:off x="390091" y="3045611"/>
            <a:ext cx="1067950" cy="92697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2195736" y="1844824"/>
            <a:ext cx="864096" cy="7200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 rot="20404189">
            <a:off x="2469251" y="5660674"/>
            <a:ext cx="975806" cy="100811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/>
          <p:cNvSpPr/>
          <p:nvPr/>
        </p:nvSpPr>
        <p:spPr>
          <a:xfrm rot="20404189">
            <a:off x="8025595" y="5005285"/>
            <a:ext cx="975806" cy="100811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77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http://player.myshared.ru/808651/data/images/img127.jpg"/>
          <p:cNvPicPr/>
          <p:nvPr/>
        </p:nvPicPr>
        <p:blipFill>
          <a:blip r:embed="rId3" cstate="print"/>
          <a:srcRect r="9091" b="36094"/>
          <a:stretch>
            <a:fillRect/>
          </a:stretch>
        </p:blipFill>
        <p:spPr bwMode="auto">
          <a:xfrm>
            <a:off x="1115616" y="476672"/>
            <a:ext cx="72008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3" y="-2546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Благодарю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950678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374441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5472608" cy="64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Шаг первый  </a:t>
            </a:r>
            <a:endParaRPr lang="ru-RU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491880" y="1484784"/>
            <a:ext cx="5328592" cy="510202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700" b="1" i="1" dirty="0" smtClean="0">
                <a:solidFill>
                  <a:srgbClr val="FF3399"/>
                </a:solidFill>
                <a:latin typeface="Times New Roman" pitchFamily="18" charset="0"/>
                <a:cs typeface="Aharoni" pitchFamily="2" charset="-79"/>
              </a:rPr>
              <a:t>«Наполним</a:t>
            </a:r>
          </a:p>
          <a:p>
            <a:pPr algn="ctr">
              <a:buNone/>
            </a:pPr>
            <a:r>
              <a:rPr lang="ru-RU" sz="7700" b="1" i="1" dirty="0" smtClean="0">
                <a:solidFill>
                  <a:srgbClr val="FF3399"/>
                </a:solidFill>
                <a:latin typeface="Times New Roman" pitchFamily="18" charset="0"/>
                <a:cs typeface="Aharoni" pitchFamily="2" charset="-79"/>
              </a:rPr>
              <a:t> душу</a:t>
            </a:r>
          </a:p>
          <a:p>
            <a:pPr algn="ctr">
              <a:buNone/>
            </a:pPr>
            <a:r>
              <a:rPr lang="ru-RU" sz="7700" b="1" i="1" dirty="0" smtClean="0">
                <a:solidFill>
                  <a:srgbClr val="FF3399"/>
                </a:solidFill>
                <a:latin typeface="Times New Roman" pitchFamily="18" charset="0"/>
                <a:cs typeface="Aharoni" pitchFamily="2" charset="-79"/>
              </a:rPr>
              <a:t>ребёнка</a:t>
            </a:r>
            <a:r>
              <a:rPr lang="ru-RU" sz="7700" b="1" i="1" dirty="0" smtClean="0">
                <a:solidFill>
                  <a:srgbClr val="FF3399"/>
                </a:solidFill>
                <a:latin typeface="Times New Roman" pitchFamily="18" charset="0"/>
                <a:cs typeface="Aharoni" pitchFamily="2" charset="-79"/>
              </a:rPr>
              <a:t>»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50391"/>
          <a:stretch>
            <a:fillRect/>
          </a:stretch>
        </p:blipFill>
        <p:spPr bwMode="auto">
          <a:xfrm>
            <a:off x="323528" y="1124743"/>
            <a:ext cx="3066039" cy="560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«Наполним душу ребенка»</a:t>
            </a:r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44000" cy="6837432"/>
          </a:xfrm>
          <a:prstGeom prst="rect">
            <a:avLst/>
          </a:prstGeom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51520" y="6021288"/>
            <a:ext cx="866388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Georgia"/>
              </a:rPr>
              <a:t>ЛЮБОЗНАТЕЛЬНОСТЬ, 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Georgia"/>
              </a:rPr>
              <a:t>ДОБРОТА</a:t>
            </a:r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Georgia"/>
              </a:rPr>
              <a:t>, НЕЖНОСТЬ, ЧЕСТНОСТЬ, ЛАСКА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Шаг второй 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сказкотерапия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 воспитания добрых чувств </a:t>
            </a:r>
            <a:r>
              <a:rPr lang="ru-RU" dirty="0" smtClean="0">
                <a:solidFill>
                  <a:schemeClr val="bg1"/>
                </a:solidFill>
              </a:rPr>
              <a:t>-- метод воспитания добрых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064896" cy="6494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нашем зале все друзья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3"/>
            <a:ext cx="8999538" cy="6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71800" y="2996952"/>
            <a:ext cx="345638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нашем зале все друзья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7973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58316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Шаг третий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«Исследуй ладошку»</a:t>
            </a:r>
            <a:endParaRPr lang="ru-RU" sz="6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качанные файлы (1).jpg"/>
          <p:cNvPicPr>
            <a:picLocks noChangeAspect="1" noChangeArrowheads="1"/>
          </p:cNvPicPr>
          <p:nvPr/>
        </p:nvPicPr>
        <p:blipFill>
          <a:blip r:embed="rId2" cstate="print"/>
          <a:srcRect r="2059" b="40743"/>
          <a:stretch>
            <a:fillRect/>
          </a:stretch>
        </p:blipFill>
        <p:spPr bwMode="auto">
          <a:xfrm>
            <a:off x="971600" y="332656"/>
            <a:ext cx="7139056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четвертый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«Цветок  любви»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Шаг первый  </vt:lpstr>
      <vt:lpstr>Презентация PowerPoint</vt:lpstr>
      <vt:lpstr> Шаг второй – сказкотерапия  метод воспитания добрых чувств -- метод воспитания добрых чувств</vt:lpstr>
      <vt:lpstr>Презентация PowerPoint</vt:lpstr>
      <vt:lpstr>В нашем зале все друзья</vt:lpstr>
      <vt:lpstr>Шаг третий   «Исследуй ладошку»</vt:lpstr>
      <vt:lpstr>Презентация PowerPoint</vt:lpstr>
      <vt:lpstr>Шаг четвертый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555</cp:lastModifiedBy>
  <cp:revision>29</cp:revision>
  <dcterms:created xsi:type="dcterms:W3CDTF">2013-01-26T12:20:19Z</dcterms:created>
  <dcterms:modified xsi:type="dcterms:W3CDTF">2015-12-03T17:26:56Z</dcterms:modified>
</cp:coreProperties>
</file>