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4" r:id="rId3"/>
    <p:sldId id="257" r:id="rId4"/>
    <p:sldId id="285" r:id="rId5"/>
    <p:sldId id="258" r:id="rId6"/>
    <p:sldId id="259" r:id="rId7"/>
    <p:sldId id="262" r:id="rId8"/>
    <p:sldId id="263" r:id="rId9"/>
    <p:sldId id="265" r:id="rId10"/>
    <p:sldId id="266" r:id="rId11"/>
    <p:sldId id="267" r:id="rId12"/>
    <p:sldId id="268" r:id="rId13"/>
    <p:sldId id="271" r:id="rId14"/>
    <p:sldId id="272" r:id="rId15"/>
    <p:sldId id="274" r:id="rId16"/>
    <p:sldId id="275" r:id="rId17"/>
    <p:sldId id="276" r:id="rId18"/>
    <p:sldId id="277" r:id="rId19"/>
    <p:sldId id="286" r:id="rId20"/>
    <p:sldId id="281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Подготовила воспитатель  средней группы </a:t>
            </a:r>
            <a:br>
              <a:rPr lang="ru-RU" sz="1400" dirty="0" smtClean="0"/>
            </a:br>
            <a:r>
              <a:rPr lang="ru-RU" sz="1400" dirty="0"/>
              <a:t> </a:t>
            </a:r>
            <a:r>
              <a:rPr lang="ru-RU" sz="1400" dirty="0" smtClean="0"/>
              <a:t>           </a:t>
            </a:r>
            <a:r>
              <a:rPr lang="ru-RU" sz="1400" smtClean="0"/>
              <a:t>первой квалификационной  </a:t>
            </a:r>
            <a:r>
              <a:rPr lang="ru-RU" sz="1400" dirty="0" smtClean="0"/>
              <a:t>категории </a:t>
            </a:r>
            <a:br>
              <a:rPr lang="ru-RU" sz="1400" dirty="0" smtClean="0"/>
            </a:br>
            <a:r>
              <a:rPr lang="ru-RU" sz="1400" dirty="0"/>
              <a:t> </a:t>
            </a:r>
            <a:r>
              <a:rPr lang="ru-RU" sz="1400" dirty="0" smtClean="0"/>
              <a:t>         </a:t>
            </a:r>
            <a:r>
              <a:rPr lang="ru-RU" sz="1400" dirty="0" err="1" smtClean="0"/>
              <a:t>Вунш</a:t>
            </a:r>
            <a:r>
              <a:rPr lang="ru-RU" sz="1400" dirty="0" smtClean="0"/>
              <a:t> Галина Сергеевна 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458200" cy="194421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Мастер –класс  традиционной народной  «Кукла - </a:t>
            </a:r>
            <a:r>
              <a:rPr lang="ru-RU" sz="4000" dirty="0" err="1" smtClean="0">
                <a:solidFill>
                  <a:srgbClr val="FF0000"/>
                </a:solidFill>
              </a:rPr>
              <a:t>Желанница</a:t>
            </a:r>
            <a:r>
              <a:rPr lang="ru-RU" sz="4000" dirty="0" smtClean="0">
                <a:solidFill>
                  <a:srgbClr val="FF0000"/>
                </a:solidFill>
              </a:rPr>
              <a:t>»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0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мастер класс\20150823_1427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280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5517232"/>
            <a:ext cx="3920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Формируем ручки, затягиваем нитью</a:t>
            </a:r>
          </a:p>
        </p:txBody>
      </p:sp>
    </p:spTree>
    <p:extLst>
      <p:ext uri="{BB962C8B-B14F-4D97-AF65-F5344CB8AC3E}">
        <p14:creationId xmlns:p14="http://schemas.microsoft.com/office/powerpoint/2010/main" val="324164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мастер класс\20150823_142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553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мастер класс\20150823_143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019452" y="-707722"/>
            <a:ext cx="4855893" cy="701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58772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/>
              </a:rPr>
              <a:t>Цветную ткань </a:t>
            </a:r>
            <a:r>
              <a:rPr lang="ru-RU" dirty="0" smtClean="0">
                <a:latin typeface="Arial"/>
              </a:rPr>
              <a:t> накладываем</a:t>
            </a:r>
            <a:endParaRPr lang="ru-RU" dirty="0"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0603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мастер класс\20150823_143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8128000" cy="464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589240"/>
            <a:ext cx="5583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/>
              </a:rPr>
              <a:t>и туго    прикрепляем завязываем  </a:t>
            </a:r>
            <a:r>
              <a:rPr lang="ru-RU" dirty="0">
                <a:latin typeface="Arial"/>
              </a:rPr>
              <a:t>к </a:t>
            </a:r>
            <a:r>
              <a:rPr lang="ru-RU" dirty="0" smtClean="0">
                <a:latin typeface="Arial"/>
              </a:rPr>
              <a:t>талии.</a:t>
            </a:r>
            <a:endParaRPr lang="ru-RU" dirty="0"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0709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мастер класс\20150823_14332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75" y="260648"/>
            <a:ext cx="8128000" cy="464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5543" y="5373216"/>
            <a:ext cx="371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Юбку фиксируем </a:t>
            </a:r>
            <a:r>
              <a:rPr lang="ru-RU" dirty="0" smtClean="0"/>
              <a:t>оранжевой нитью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963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мастер класс\20150823_143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253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мастер класс\20150823_143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11388" y="-663116"/>
            <a:ext cx="439248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8458200" cy="914400"/>
          </a:xfrm>
        </p:spPr>
        <p:txBody>
          <a:bodyPr/>
          <a:lstStyle/>
          <a:p>
            <a:r>
              <a:rPr lang="ru-RU" dirty="0" smtClean="0"/>
              <a:t>Затем накладываем кружево и оранжевой лентой стягиваем получается  фартук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32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мастер класс\20150823_1434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47" y="33265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85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Desktop\мастер класс\20150823_143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128000" cy="447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542" y="5445224"/>
            <a:ext cx="8686800" cy="84124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         Берём пряжу оранжевую соединяем по середине и прикладываем  к голове ,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28744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1\Desktop\мастер класс\20150823_1436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280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73536" y="5229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Затем кружевной лентой  привязываем волосы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067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Нам понадобится: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Arial"/>
              </a:rPr>
              <a:t>1.Наполнитель-синтепон для головы</a:t>
            </a:r>
            <a:endParaRPr lang="ru-RU" dirty="0">
              <a:latin typeface="Arial"/>
            </a:endParaRPr>
          </a:p>
          <a:p>
            <a:r>
              <a:rPr lang="ru-RU" dirty="0">
                <a:latin typeface="Arial"/>
              </a:rPr>
              <a:t>2.Нить </a:t>
            </a:r>
            <a:r>
              <a:rPr lang="ru-RU" dirty="0" smtClean="0">
                <a:latin typeface="Arial"/>
              </a:rPr>
              <a:t>салатовая </a:t>
            </a:r>
            <a:endParaRPr lang="ru-RU" dirty="0">
              <a:latin typeface="Arial"/>
            </a:endParaRPr>
          </a:p>
          <a:p>
            <a:r>
              <a:rPr lang="ru-RU" dirty="0">
                <a:latin typeface="Arial"/>
              </a:rPr>
              <a:t>3.Ткань </a:t>
            </a:r>
            <a:r>
              <a:rPr lang="ru-RU" dirty="0" smtClean="0">
                <a:latin typeface="Arial"/>
              </a:rPr>
              <a:t>зелёная </a:t>
            </a:r>
            <a:endParaRPr lang="ru-RU" dirty="0">
              <a:latin typeface="Arial"/>
            </a:endParaRPr>
          </a:p>
          <a:p>
            <a:r>
              <a:rPr lang="ru-RU" dirty="0">
                <a:latin typeface="Arial"/>
              </a:rPr>
              <a:t>4.Лента </a:t>
            </a:r>
            <a:r>
              <a:rPr lang="ru-RU" dirty="0" smtClean="0">
                <a:latin typeface="Arial"/>
              </a:rPr>
              <a:t>кружевная</a:t>
            </a:r>
            <a:endParaRPr lang="ru-RU" dirty="0">
              <a:latin typeface="Arial"/>
            </a:endParaRPr>
          </a:p>
          <a:p>
            <a:r>
              <a:rPr lang="ru-RU" dirty="0">
                <a:latin typeface="Arial"/>
              </a:rPr>
              <a:t>5.Ткань </a:t>
            </a:r>
            <a:r>
              <a:rPr lang="ru-RU" dirty="0" smtClean="0">
                <a:latin typeface="Arial"/>
              </a:rPr>
              <a:t>белая 20/20</a:t>
            </a:r>
            <a:endParaRPr lang="ru-RU" dirty="0">
              <a:latin typeface="Arial"/>
            </a:endParaRPr>
          </a:p>
          <a:p>
            <a:r>
              <a:rPr lang="ru-RU" dirty="0" smtClean="0">
                <a:latin typeface="Arial"/>
              </a:rPr>
              <a:t>6.Декоративные </a:t>
            </a:r>
            <a:r>
              <a:rPr lang="ru-RU" dirty="0">
                <a:latin typeface="Arial"/>
              </a:rPr>
              <a:t>элементы - бусинки,</a:t>
            </a:r>
          </a:p>
          <a:p>
            <a:r>
              <a:rPr lang="ru-RU" dirty="0">
                <a:latin typeface="Arial"/>
              </a:rPr>
              <a:t>7</a:t>
            </a:r>
            <a:r>
              <a:rPr lang="ru-RU" dirty="0" smtClean="0">
                <a:latin typeface="Arial"/>
              </a:rPr>
              <a:t>.Кружево </a:t>
            </a:r>
            <a:r>
              <a:rPr lang="ru-RU" dirty="0">
                <a:latin typeface="Arial"/>
              </a:rPr>
              <a:t>Х/Б </a:t>
            </a:r>
            <a:r>
              <a:rPr lang="ru-RU" dirty="0" smtClean="0">
                <a:latin typeface="Arial"/>
              </a:rPr>
              <a:t>ткань</a:t>
            </a:r>
          </a:p>
          <a:p>
            <a:r>
              <a:rPr lang="ru-RU" dirty="0" smtClean="0">
                <a:latin typeface="Arial"/>
              </a:rPr>
              <a:t>8. Оранжевая пряжа</a:t>
            </a:r>
            <a:endParaRPr lang="ru-RU" dirty="0">
              <a:latin typeface="Arial"/>
            </a:endParaRPr>
          </a:p>
          <a:p>
            <a:r>
              <a:rPr lang="ru-RU" dirty="0">
                <a:latin typeface="Arial"/>
              </a:rPr>
              <a:t>9</a:t>
            </a:r>
            <a:r>
              <a:rPr lang="ru-RU" dirty="0" smtClean="0">
                <a:latin typeface="Arial"/>
              </a:rPr>
              <a:t>.Цвет </a:t>
            </a:r>
            <a:r>
              <a:rPr lang="ru-RU" dirty="0">
                <a:latin typeface="Arial"/>
              </a:rPr>
              <a:t>изделия и фурнитуры подбирается</a:t>
            </a:r>
          </a:p>
          <a:p>
            <a:r>
              <a:rPr lang="ru-RU" dirty="0">
                <a:latin typeface="Arial"/>
              </a:rPr>
              <a:t>индивидуально, где важно </a:t>
            </a:r>
            <a:r>
              <a:rPr lang="ru-RU" dirty="0" smtClean="0">
                <a:latin typeface="Arial"/>
              </a:rPr>
              <a:t>сочетание</a:t>
            </a:r>
          </a:p>
          <a:p>
            <a:pPr marL="0" indent="0">
              <a:buNone/>
            </a:pPr>
            <a:endParaRPr lang="ru-RU" dirty="0"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101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1\Desktop\мастер класс\20150823_144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8428"/>
            <a:ext cx="81280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7829" y="5229200"/>
            <a:ext cx="8686800" cy="84124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                                                Делаем украшение –бусы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00522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\Desktop\мастер класс\20150823_1444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36968">
            <a:off x="4181247" y="1229195"/>
            <a:ext cx="4383584" cy="36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77545">
            <a:off x="927369" y="755107"/>
            <a:ext cx="3471180" cy="458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517" y="5513271"/>
            <a:ext cx="8686800" cy="84124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                  Украшаем куклу бусами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700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мастер класс\20150823_141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554461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39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/>
              </a:rPr>
              <a:t>                           «</a:t>
            </a:r>
            <a:r>
              <a:rPr lang="ru-RU" dirty="0" err="1" smtClean="0">
                <a:latin typeface="Arial"/>
              </a:rPr>
              <a:t>Желанница</a:t>
            </a:r>
            <a:r>
              <a:rPr lang="ru-RU" dirty="0" smtClean="0">
                <a:latin typeface="Arial"/>
              </a:rPr>
              <a:t>»</a:t>
            </a:r>
            <a:endParaRPr lang="ru-RU" dirty="0">
              <a:latin typeface="Arial"/>
            </a:endParaRPr>
          </a:p>
          <a:p>
            <a:pPr marL="0" indent="0">
              <a:buNone/>
            </a:pPr>
            <a:r>
              <a:rPr lang="ru-RU" dirty="0" smtClean="0">
                <a:latin typeface="Arial"/>
              </a:rPr>
              <a:t>          Правила безопасности:</a:t>
            </a:r>
            <a:endParaRPr lang="ru-RU" dirty="0">
              <a:latin typeface="Arial"/>
            </a:endParaRPr>
          </a:p>
          <a:p>
            <a:pPr marL="0" indent="0">
              <a:buNone/>
            </a:pPr>
            <a:r>
              <a:rPr lang="ru-RU" dirty="0">
                <a:latin typeface="Arial"/>
              </a:rPr>
              <a:t>Помните, что при изготовлении куколки не</a:t>
            </a:r>
          </a:p>
          <a:p>
            <a:pPr marL="0" indent="0">
              <a:buNone/>
            </a:pPr>
            <a:r>
              <a:rPr lang="ru-RU" dirty="0">
                <a:latin typeface="Arial"/>
              </a:rPr>
              <a:t>пользуются ни ножницами, ни иглой, ни клеем. </a:t>
            </a:r>
            <a:r>
              <a:rPr lang="ru-RU" dirty="0" smtClean="0">
                <a:latin typeface="Arial"/>
              </a:rPr>
              <a:t>Кукла изготавливается </a:t>
            </a:r>
            <a:r>
              <a:rPr lang="ru-RU" dirty="0">
                <a:latin typeface="Arial"/>
              </a:rPr>
              <a:t>только на основе разрыва ткани </a:t>
            </a:r>
            <a:r>
              <a:rPr lang="ru-RU" dirty="0" smtClean="0">
                <a:latin typeface="Arial"/>
              </a:rPr>
              <a:t>и нитей</a:t>
            </a:r>
            <a:r>
              <a:rPr lang="ru-RU" dirty="0">
                <a:latin typeface="Arial"/>
              </a:rPr>
              <a:t>, скручивания и завязывания.</a:t>
            </a:r>
          </a:p>
          <a:p>
            <a:pPr marL="0" indent="0">
              <a:buNone/>
            </a:pPr>
            <a:r>
              <a:rPr lang="ru-RU" dirty="0" smtClean="0"/>
              <a:t>И загадывать желание во время работы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11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мастер класс\20150823_142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35486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/>
              </a:rPr>
              <a:t>Наполнитель в виде шара вкладываем в середину </a:t>
            </a:r>
            <a:r>
              <a:rPr lang="ru-RU" dirty="0" smtClean="0">
                <a:latin typeface="Arial"/>
              </a:rPr>
              <a:t>белой ткани</a:t>
            </a:r>
            <a:r>
              <a:rPr lang="ru-RU" dirty="0">
                <a:latin typeface="Arial"/>
              </a:rPr>
              <a:t>, которая расположена </a:t>
            </a:r>
            <a:r>
              <a:rPr lang="ru-RU" dirty="0" smtClean="0">
                <a:latin typeface="Arial"/>
              </a:rPr>
              <a:t>ромбом.</a:t>
            </a:r>
            <a:endParaRPr lang="ru-RU" dirty="0"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322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мастер класс\20150823_142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40871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5373216"/>
            <a:ext cx="3742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Ромбовидную белую ткань сгибаем</a:t>
            </a:r>
          </a:p>
        </p:txBody>
      </p:sp>
    </p:spTree>
    <p:extLst>
      <p:ext uri="{BB962C8B-B14F-4D97-AF65-F5344CB8AC3E}">
        <p14:creationId xmlns:p14="http://schemas.microsoft.com/office/powerpoint/2010/main" val="77734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мастер класс\20150823_142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546776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5359014"/>
            <a:ext cx="3926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Формируем шею, перетягивая нитью</a:t>
            </a:r>
          </a:p>
        </p:txBody>
      </p:sp>
    </p:spTree>
    <p:extLst>
      <p:ext uri="{BB962C8B-B14F-4D97-AF65-F5344CB8AC3E}">
        <p14:creationId xmlns:p14="http://schemas.microsoft.com/office/powerpoint/2010/main" val="281819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мастер класс\20150823_142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7200800" cy="476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5373216"/>
            <a:ext cx="4052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Шею перетягиваем </a:t>
            </a:r>
            <a:r>
              <a:rPr lang="ru-RU" dirty="0" smtClean="0"/>
              <a:t>оранжевой  </a:t>
            </a:r>
            <a:r>
              <a:rPr lang="ru-RU" dirty="0"/>
              <a:t>нитью</a:t>
            </a:r>
          </a:p>
        </p:txBody>
      </p:sp>
    </p:spTree>
    <p:extLst>
      <p:ext uri="{BB962C8B-B14F-4D97-AF65-F5344CB8AC3E}">
        <p14:creationId xmlns:p14="http://schemas.microsoft.com/office/powerpoint/2010/main" val="344133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мастер класс\20150823_1427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88" y="260649"/>
            <a:ext cx="415166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5229200"/>
            <a:ext cx="3920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Формируем ручки, затягиваем нитью</a:t>
            </a:r>
          </a:p>
        </p:txBody>
      </p:sp>
      <p:pic>
        <p:nvPicPr>
          <p:cNvPr id="4" name="Picture 2" descr="C:\Users\1\Desktop\мастер класс\20150823_142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608512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53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261</TotalTime>
  <Words>180</Words>
  <Application>Microsoft Office PowerPoint</Application>
  <PresentationFormat>Экран 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  Подготовила воспитатель  средней группы              первой квалификационной  категории            Вунш Галина Сергеевна </vt:lpstr>
      <vt:lpstr>                  Нам понадобится: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Берём пряжу оранжевую соединяем по середине и прикладываем  к голове ,</vt:lpstr>
      <vt:lpstr>Презентация PowerPoint</vt:lpstr>
      <vt:lpstr>                                                Делаем украшение –бусы </vt:lpstr>
      <vt:lpstr>                                      Украшаем куклу бусами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воспитатель  средней группы              первой категории            Вунш Галина Сергеевна</dc:title>
  <dc:creator>1</dc:creator>
  <cp:lastModifiedBy>1</cp:lastModifiedBy>
  <cp:revision>20</cp:revision>
  <dcterms:created xsi:type="dcterms:W3CDTF">2015-12-08T12:27:58Z</dcterms:created>
  <dcterms:modified xsi:type="dcterms:W3CDTF">2015-12-13T08:12:49Z</dcterms:modified>
</cp:coreProperties>
</file>