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6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3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2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5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6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00BC-0BA7-4DB2-BC92-06056CB4EDE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B1D2-260C-4443-BB5C-10CE48DB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9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48872" cy="1902073"/>
          </a:xfrm>
        </p:spPr>
        <p:txBody>
          <a:bodyPr>
            <a:normAutofit fontScale="90000"/>
          </a:bodyPr>
          <a:lstStyle/>
          <a:p>
            <a:r>
              <a:rPr lang="ru-RU" alt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РОЖДЕНИЕ КНИГИ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Презентацию  подготовила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Воспитатель </a:t>
            </a:r>
            <a:r>
              <a:rPr lang="ru-RU" sz="1800" dirty="0" err="1" smtClean="0">
                <a:solidFill>
                  <a:schemeClr val="tx1"/>
                </a:solidFill>
              </a:rPr>
              <a:t>Тесля</a:t>
            </a:r>
            <a:r>
              <a:rPr lang="ru-RU" sz="1800" dirty="0" smtClean="0">
                <a:solidFill>
                  <a:schemeClr val="tx1"/>
                </a:solidFill>
              </a:rPr>
              <a:t> Ирина Сергеевна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МКДОУ ЦРР  детский сад №10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Г. Россошь Воронежской обл.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brooksfamily.name/img/old_boo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8460"/>
            <a:ext cx="432241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Первые печатные книги появились в Германии. Современный способ книгопечатания изобрёл немец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Иоганн </a:t>
            </a: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Гуттенберг</a:t>
            </a:r>
            <a:r>
              <a:rPr lang="ru-RU" altLang="ru-RU" sz="1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. </a:t>
            </a:r>
            <a:br>
              <a:rPr lang="ru-RU" altLang="ru-RU" sz="1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znanijamira.ru/img/58/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96" y="1772816"/>
            <a:ext cx="6201072" cy="49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9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07288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На Руси первопечатником стал Иван Фёдоров. Первая русская печатная книга - “Апостол” – была </a:t>
            </a:r>
            <a:b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выпущена 1 марта 1564 года.</a:t>
            </a:r>
            <a:r>
              <a:rPr lang="ru-RU" altLang="ru-RU" sz="1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</a:t>
            </a:r>
            <a:br>
              <a:rPr lang="ru-RU" altLang="ru-RU" sz="1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img1.liveinternet.ru/images/attach/c/7/96/183/96183489_1303064849_fedo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36010"/>
            <a:ext cx="38195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2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260848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</a:rPr>
              <a:t>Писать люди научились раньше, чем делать бумагу и поэтому использовали камень – высекали на нём буквы. Но камень неудобный для письма  материал, так как он твёрдый, жёсткий и тяжёлый. </a:t>
            </a:r>
            <a:r>
              <a:rPr lang="ru-RU" altLang="ru-RU" sz="2800" dirty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 descr="http://i.artfile.ru/2180x1454_540202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966271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3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1196" y="188640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Люди стали искать более удобный материал для письма и решили использовать глину.</a:t>
            </a:r>
            <a:b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kids.sch.in.ua/wp-content/uploads/2012/09/glinyany-e-tablich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04856" cy="555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6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7406" y="260648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Так же в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использовали деревянные дощечки, залитые воском. </a:t>
            </a:r>
            <a:r>
              <a:rPr lang="ru-RU" altLang="ru-RU" sz="28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28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 descr="http://cs620530.vk.me/v620530249/1374d/kXFLt7P8h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9373"/>
            <a:ext cx="57531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0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 древнем Египте писали на </a:t>
            </a:r>
            <a:r>
              <a:rPr lang="ru-RU" altLang="ru-RU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папирусе-речном тростнике. </a:t>
            </a:r>
            <a:endParaRPr lang="ru-RU" alt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http://www.ghostparanormal.ru/assets/images/papy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3895"/>
            <a:ext cx="5076564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53" y="18864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</a:rPr>
              <a:t>Наши предки, которые жили в Древней Руси, писали на бересте. Береста – это наружная часть берёзовой коры. Писать на бересте удобно, но для книг она не годилась.</a:t>
            </a:r>
          </a:p>
        </p:txBody>
      </p:sp>
      <p:pic>
        <p:nvPicPr>
          <p:cNvPr id="3074" name="Picture 2" descr="http://gramoty.ru/gramoty/thumbs/bb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90331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3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4" y="274638"/>
            <a:ext cx="88047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В древнем Пергаме изобрели другой материал для письма.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Пергамент-особым образом обработанная кожа животных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newswe.com/Johnie/418/pray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51" y="3429000"/>
            <a:ext cx="55613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urkey-top.ru/wp-content/uploads/2013/07/isaiah-scroll.l-300x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28800"/>
            <a:ext cx="47853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3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Затем появился новый материал, который намного тоньше пергамента. На нём было очень просто писать. Это – бумага. Рецепт изготовления бумаги придумали в Китае. Этой диковиной восхищались все страны, но китайцы держали в тайне чудесный способ. Только через века Европа узнала, как делать это чудо.</a:t>
            </a:r>
            <a:r>
              <a:rPr lang="ru-RU" altLang="ru-RU" sz="28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28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122" name="Picture 2" descr="http://player.myshared.ru/820414/data/images/img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216896" cy="3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9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661648" cy="1143000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На Руси тоже стали создавать книги из бумаги, но они были рукописными.</a:t>
            </a:r>
            <a:b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Первые рукописные книги на Руси появились в 10 веке. </a:t>
            </a:r>
            <a:b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Книг было мало, и стоили они дорого, ценились на вес золота. </a:t>
            </a:r>
            <a:r>
              <a:rPr lang="ru-RU" altLang="ru-RU" sz="1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fs00.infourok.ru/images/doc/205/233461/640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85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219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РОЖДЕНИЕ КНИГИ</vt:lpstr>
      <vt:lpstr>Презентация PowerPoint</vt:lpstr>
      <vt:lpstr>Люди стали искать более удобный материал для письма и решили использовать глину. </vt:lpstr>
      <vt:lpstr>Так же в  использовали деревянные дощечки, залитые воском.  </vt:lpstr>
      <vt:lpstr>Презентация PowerPoint</vt:lpstr>
      <vt:lpstr>Презентация PowerPoint</vt:lpstr>
      <vt:lpstr>В древнем Пергаме изобрели другой материал для письма. Пергамент-особым образом обработанная кожа животных.</vt:lpstr>
      <vt:lpstr>Затем появился новый материал, который намного тоньше пергамента. На нём было очень просто писать. Это – бумага. Рецепт изготовления бумаги придумали в Китае. Этой диковиной восхищались все страны, но китайцы держали в тайне чудесный способ. Только через века Европа узнала, как делать это чудо. </vt:lpstr>
      <vt:lpstr>На Руси тоже стали создавать книги из бумаги, но они были рукописными. Первые рукописные книги на Руси появились в 10 веке.  Книг было мало, и стоили они дорого, ценились на вес золота.  </vt:lpstr>
      <vt:lpstr>Первые печатные книги появились в Германии. Современный способ книгопечатания изобрёл немец Иоганн Гуттенберг.  </vt:lpstr>
      <vt:lpstr>На Руси первопечатником стал Иван Фёдоров. Первая русская печатная книга - “Апостол” – была  выпущена 1 марта 1564 года.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КНИГИ</dc:title>
  <dc:creator>Работяга</dc:creator>
  <cp:lastModifiedBy>Работяга</cp:lastModifiedBy>
  <cp:revision>10</cp:revision>
  <dcterms:created xsi:type="dcterms:W3CDTF">2015-12-09T07:16:11Z</dcterms:created>
  <dcterms:modified xsi:type="dcterms:W3CDTF">2015-12-12T18:29:27Z</dcterms:modified>
</cp:coreProperties>
</file>