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77" r:id="rId2"/>
    <p:sldId id="269" r:id="rId3"/>
    <p:sldId id="258" r:id="rId4"/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6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40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3D1D9-9B3A-445B-994E-EA262CC1A96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38FF2-3633-4E98-9004-BCDA04FC1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078-E2B3-4002-B389-1B90BF45CC54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DB09CC-DF48-4C35-A759-C3F80905E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078-E2B3-4002-B389-1B90BF45CC54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09CC-DF48-4C35-A759-C3F80905E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078-E2B3-4002-B389-1B90BF45CC54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09CC-DF48-4C35-A759-C3F80905E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078-E2B3-4002-B389-1B90BF45CC54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DB09CC-DF48-4C35-A759-C3F80905E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078-E2B3-4002-B389-1B90BF45CC54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09CC-DF48-4C35-A759-C3F80905E03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078-E2B3-4002-B389-1B90BF45CC54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09CC-DF48-4C35-A759-C3F80905E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078-E2B3-4002-B389-1B90BF45CC54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DB09CC-DF48-4C35-A759-C3F80905E03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078-E2B3-4002-B389-1B90BF45CC54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09CC-DF48-4C35-A759-C3F80905E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078-E2B3-4002-B389-1B90BF45CC54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09CC-DF48-4C35-A759-C3F80905E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078-E2B3-4002-B389-1B90BF45CC54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09CC-DF48-4C35-A759-C3F80905E0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078-E2B3-4002-B389-1B90BF45CC54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09CC-DF48-4C35-A759-C3F80905E03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801078-E2B3-4002-B389-1B90BF45CC54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DB09CC-DF48-4C35-A759-C3F80905E03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zoom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140968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</a:rPr>
              <a:t>В огород мы пойдем, овощей там соберем.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547260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i="1" dirty="0" smtClean="0">
                <a:solidFill>
                  <a:srgbClr val="FF0000"/>
                </a:solidFill>
              </a:rPr>
              <a:t>Чудо – огород</a:t>
            </a:r>
            <a:endParaRPr lang="ru-RU" sz="3300" i="1" dirty="0" smtClean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C00000"/>
                </a:solidFill>
              </a:rPr>
              <a:t>Удивляется народ: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Что за чудо-огород?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Здесь редис есть и салат,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Лук, петрушка и шпинат.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Помидоры, огурцы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Зреют дружно — молодцы!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И картофель, и капуста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Растут на грядках густо-густо.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И все дружно говорят: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"Мы растём здесь для ребят.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За усердие и труд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Урожай весь соберут".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0-14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80120">
            <a:off x="5938729" y="4772196"/>
            <a:ext cx="2597274" cy="155836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/>
              <a:t> </a:t>
            </a:r>
            <a:endParaRPr lang="ru-RU" sz="4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628800"/>
            <a:ext cx="7200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i="1" dirty="0">
                <a:solidFill>
                  <a:schemeClr val="accent1">
                    <a:lumMod val="75000"/>
                  </a:schemeClr>
                </a:solidFill>
              </a:rPr>
              <a:t>Неказиста, мелковата,</a:t>
            </a:r>
            <a:br>
              <a:rPr lang="ru-RU" sz="3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500" i="1" dirty="0">
                <a:solidFill>
                  <a:schemeClr val="accent1">
                    <a:lumMod val="75000"/>
                  </a:schemeClr>
                </a:solidFill>
              </a:rPr>
              <a:t>Только любят все ребята</a:t>
            </a:r>
            <a:br>
              <a:rPr lang="ru-RU" sz="3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500" i="1" dirty="0">
                <a:solidFill>
                  <a:schemeClr val="accent1">
                    <a:lumMod val="75000"/>
                  </a:schemeClr>
                </a:solidFill>
              </a:rPr>
              <a:t>Запеченную в костре,</a:t>
            </a:r>
            <a:br>
              <a:rPr lang="ru-RU" sz="3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500" i="1" dirty="0">
                <a:solidFill>
                  <a:schemeClr val="accent1">
                    <a:lumMod val="75000"/>
                  </a:schemeClr>
                </a:solidFill>
              </a:rPr>
              <a:t>В ароматной кожуре.</a:t>
            </a:r>
            <a:br>
              <a:rPr lang="ru-RU" sz="3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500" i="1" dirty="0">
                <a:solidFill>
                  <a:schemeClr val="accent1">
                    <a:lumMod val="75000"/>
                  </a:schemeClr>
                </a:solidFill>
              </a:rPr>
              <a:t>“Русский хлеб”, зовём мы крошку –</a:t>
            </a:r>
            <a:br>
              <a:rPr lang="ru-RU" sz="35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500" i="1" dirty="0">
                <a:solidFill>
                  <a:schemeClr val="accent1">
                    <a:lumMod val="75000"/>
                  </a:schemeClr>
                </a:solidFill>
              </a:rPr>
              <a:t>Нашу добрую…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88640"/>
            <a:ext cx="4752528" cy="371475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204864"/>
            <a:ext cx="5145521" cy="3869432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924944"/>
            <a:ext cx="4752975" cy="3779961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47787" y="1052736"/>
            <a:ext cx="41962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dirty="0" smtClean="0"/>
              <a:t>Как растет картошка?</a:t>
            </a:r>
            <a:endParaRPr lang="ru-RU" sz="2600" i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988840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i="1" dirty="0" smtClean="0">
                <a:solidFill>
                  <a:srgbClr val="FF0000"/>
                </a:solidFill>
              </a:rPr>
              <a:t>Очень яркая девица</a:t>
            </a:r>
            <a:br>
              <a:rPr lang="ru-RU" sz="3000" i="1" dirty="0" smtClean="0">
                <a:solidFill>
                  <a:srgbClr val="FF0000"/>
                </a:solidFill>
              </a:rPr>
            </a:br>
            <a:r>
              <a:rPr lang="ru-RU" sz="3000" i="1" dirty="0" smtClean="0">
                <a:solidFill>
                  <a:srgbClr val="FF0000"/>
                </a:solidFill>
              </a:rPr>
              <a:t>Летом прячется в темнице.</a:t>
            </a:r>
            <a:br>
              <a:rPr lang="ru-RU" sz="3000" i="1" dirty="0" smtClean="0">
                <a:solidFill>
                  <a:srgbClr val="FF0000"/>
                </a:solidFill>
              </a:rPr>
            </a:br>
            <a:r>
              <a:rPr lang="ru-RU" sz="3000" i="1" dirty="0" smtClean="0">
                <a:solidFill>
                  <a:srgbClr val="FF0000"/>
                </a:solidFill>
              </a:rPr>
              <a:t>Любят зайчики и детки</a:t>
            </a:r>
            <a:br>
              <a:rPr lang="ru-RU" sz="3000" i="1" dirty="0" smtClean="0">
                <a:solidFill>
                  <a:srgbClr val="FF0000"/>
                </a:solidFill>
              </a:rPr>
            </a:br>
            <a:r>
              <a:rPr lang="ru-RU" sz="3000" i="1" dirty="0" smtClean="0">
                <a:solidFill>
                  <a:srgbClr val="FF0000"/>
                </a:solidFill>
              </a:rPr>
              <a:t>В свежем виде и в котлетках.</a:t>
            </a:r>
            <a:br>
              <a:rPr lang="ru-RU" sz="3000" i="1" dirty="0" smtClean="0">
                <a:solidFill>
                  <a:srgbClr val="FF0000"/>
                </a:solidFill>
              </a:rPr>
            </a:br>
            <a:r>
              <a:rPr lang="ru-RU" sz="3000" i="1" dirty="0" smtClean="0">
                <a:solidFill>
                  <a:srgbClr val="FF0000"/>
                </a:solidFill>
              </a:rPr>
              <a:t>Эта рыжая плутовка</a:t>
            </a:r>
            <a:br>
              <a:rPr lang="ru-RU" sz="3000" i="1" dirty="0" smtClean="0">
                <a:solidFill>
                  <a:srgbClr val="FF0000"/>
                </a:solidFill>
              </a:rPr>
            </a:br>
            <a:r>
              <a:rPr lang="ru-RU" sz="3000" i="1" dirty="0" smtClean="0">
                <a:solidFill>
                  <a:srgbClr val="FF0000"/>
                </a:solidFill>
              </a:rPr>
              <a:t>Называется...</a:t>
            </a:r>
            <a:endParaRPr lang="ru-RU" sz="3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249738" cy="318611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916832"/>
            <a:ext cx="4319588" cy="31543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4034086" cy="2929061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692696"/>
            <a:ext cx="5112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/>
              <a:t>Как растет морковка?</a:t>
            </a:r>
            <a:endParaRPr lang="ru-RU" sz="3000" i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7176" y="1196752"/>
            <a:ext cx="63732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i="1" dirty="0" smtClean="0">
                <a:solidFill>
                  <a:srgbClr val="FF0000"/>
                </a:solidFill>
              </a:rPr>
              <a:t>Есть на нашем огороде,</a:t>
            </a:r>
            <a:br>
              <a:rPr lang="ru-RU" sz="3500" i="1" dirty="0" smtClean="0">
                <a:solidFill>
                  <a:srgbClr val="FF0000"/>
                </a:solidFill>
              </a:rPr>
            </a:br>
            <a:r>
              <a:rPr lang="ru-RU" sz="3500" i="1" dirty="0" smtClean="0">
                <a:solidFill>
                  <a:srgbClr val="FF0000"/>
                </a:solidFill>
              </a:rPr>
              <a:t>Чудо вкусное в природе.</a:t>
            </a:r>
            <a:br>
              <a:rPr lang="ru-RU" sz="3500" i="1" dirty="0" smtClean="0">
                <a:solidFill>
                  <a:srgbClr val="FF0000"/>
                </a:solidFill>
              </a:rPr>
            </a:br>
            <a:r>
              <a:rPr lang="ru-RU" sz="3500" i="1" dirty="0" smtClean="0">
                <a:solidFill>
                  <a:srgbClr val="FF0000"/>
                </a:solidFill>
              </a:rPr>
              <a:t>Пусть она и небольшая,</a:t>
            </a:r>
            <a:br>
              <a:rPr lang="ru-RU" sz="3500" i="1" dirty="0" smtClean="0">
                <a:solidFill>
                  <a:srgbClr val="FF0000"/>
                </a:solidFill>
              </a:rPr>
            </a:br>
            <a:r>
              <a:rPr lang="ru-RU" sz="3500" i="1" dirty="0" smtClean="0">
                <a:solidFill>
                  <a:srgbClr val="FF0000"/>
                </a:solidFill>
              </a:rPr>
              <a:t>Только вкусная такая.</a:t>
            </a:r>
            <a:br>
              <a:rPr lang="ru-RU" sz="3500" i="1" dirty="0" smtClean="0">
                <a:solidFill>
                  <a:srgbClr val="FF0000"/>
                </a:solidFill>
              </a:rPr>
            </a:br>
            <a:r>
              <a:rPr lang="ru-RU" sz="3500" i="1" dirty="0" smtClean="0">
                <a:solidFill>
                  <a:srgbClr val="FF0000"/>
                </a:solidFill>
              </a:rPr>
              <a:t>Цвет бордовый и ботва,</a:t>
            </a:r>
            <a:br>
              <a:rPr lang="ru-RU" sz="3500" i="1" dirty="0" smtClean="0">
                <a:solidFill>
                  <a:srgbClr val="FF0000"/>
                </a:solidFill>
              </a:rPr>
            </a:br>
            <a:r>
              <a:rPr lang="ru-RU" sz="3500" i="1" dirty="0" smtClean="0">
                <a:solidFill>
                  <a:srgbClr val="FF0000"/>
                </a:solidFill>
              </a:rPr>
              <a:t>Под землей растет всегда.</a:t>
            </a:r>
            <a:br>
              <a:rPr lang="ru-RU" sz="3500" i="1" dirty="0" smtClean="0">
                <a:solidFill>
                  <a:srgbClr val="FF0000"/>
                </a:solidFill>
              </a:rPr>
            </a:br>
            <a:r>
              <a:rPr lang="ru-RU" sz="3500" i="1" dirty="0" smtClean="0">
                <a:solidFill>
                  <a:srgbClr val="FF0000"/>
                </a:solidFill>
              </a:rPr>
              <a:t>Отгадать нам всем пора,</a:t>
            </a:r>
            <a:br>
              <a:rPr lang="ru-RU" sz="3500" i="1" dirty="0" smtClean="0">
                <a:solidFill>
                  <a:srgbClr val="FF0000"/>
                </a:solidFill>
              </a:rPr>
            </a:br>
            <a:r>
              <a:rPr lang="ru-RU" sz="3500" i="1" dirty="0" smtClean="0">
                <a:solidFill>
                  <a:srgbClr val="FF0000"/>
                </a:solidFill>
              </a:rPr>
              <a:t>Этот овощ, ведь…</a:t>
            </a:r>
            <a:endParaRPr lang="ru-RU" sz="35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246</TotalTime>
  <Words>36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ДС16</cp:lastModifiedBy>
  <cp:revision>31</cp:revision>
  <dcterms:created xsi:type="dcterms:W3CDTF">2015-09-24T06:26:48Z</dcterms:created>
  <dcterms:modified xsi:type="dcterms:W3CDTF">2015-12-08T11:43:23Z</dcterms:modified>
</cp:coreProperties>
</file>