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4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F6DB-99DF-4A97-B6F1-82A9F121251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6CEE-6541-4BD1-A444-63F5E64F015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F6DB-99DF-4A97-B6F1-82A9F121251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6CEE-6541-4BD1-A444-63F5E64F01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F6DB-99DF-4A97-B6F1-82A9F121251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6CEE-6541-4BD1-A444-63F5E64F01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F6DB-99DF-4A97-B6F1-82A9F121251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6CEE-6541-4BD1-A444-63F5E64F015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F6DB-99DF-4A97-B6F1-82A9F121251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6CEE-6541-4BD1-A444-63F5E64F01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F6DB-99DF-4A97-B6F1-82A9F121251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6CEE-6541-4BD1-A444-63F5E64F015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F6DB-99DF-4A97-B6F1-82A9F121251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6CEE-6541-4BD1-A444-63F5E64F015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F6DB-99DF-4A97-B6F1-82A9F121251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6CEE-6541-4BD1-A444-63F5E64F01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F6DB-99DF-4A97-B6F1-82A9F121251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6CEE-6541-4BD1-A444-63F5E64F01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F6DB-99DF-4A97-B6F1-82A9F121251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6CEE-6541-4BD1-A444-63F5E64F01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F6DB-99DF-4A97-B6F1-82A9F121251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6CEE-6541-4BD1-A444-63F5E64F015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CEF6DB-99DF-4A97-B6F1-82A9F121251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9A46CEE-6541-4BD1-A444-63F5E64F01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7644" y="1062028"/>
            <a:ext cx="6408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/>
              <a:t>Места и памятники, </a:t>
            </a:r>
          </a:p>
          <a:p>
            <a:pPr algn="ctr"/>
            <a:r>
              <a:rPr lang="ru-RU" sz="4000" b="1" i="1" dirty="0" smtClean="0"/>
              <a:t>связанные с Блокадным Ленинградом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1619330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4176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Блокадная </a:t>
            </a:r>
            <a:r>
              <a:rPr lang="ru-RU" b="1" dirty="0"/>
              <a:t>подстанция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Эта </a:t>
            </a:r>
            <a:r>
              <a:rPr lang="ru-RU" dirty="0"/>
              <a:t>подстанция расположена на набережной Фонтанки, 3. Эта та самая подстанция, которая в блокадные годы давала ток для работы трамваев. Сейчас, к великому сожалению, активисты борются за сохранение подстанции, которую хотят снести для </a:t>
            </a:r>
            <a:r>
              <a:rPr lang="ru-RU" dirty="0" err="1"/>
              <a:t>новостроя</a:t>
            </a:r>
            <a:r>
              <a:rPr lang="ru-RU" dirty="0"/>
              <a:t>.</a:t>
            </a:r>
          </a:p>
        </p:txBody>
      </p:sp>
      <p:pic>
        <p:nvPicPr>
          <p:cNvPr id="3" name="Рисунок 2" descr="http://www.save-spb.ru/temp/pv/houses/houses/podstancia/6.jpg_35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656"/>
            <a:ext cx="4536504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0569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Ржевский </a:t>
            </a:r>
            <a:r>
              <a:rPr lang="ru-RU" b="1" dirty="0"/>
              <a:t>переход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Так называемый «Ржевский коридор». Это мемориальная трасса, которая идет от станции </a:t>
            </a:r>
            <a:r>
              <a:rPr lang="ru-RU" dirty="0" err="1"/>
              <a:t>Ржевка</a:t>
            </a:r>
            <a:r>
              <a:rPr lang="ru-RU" dirty="0"/>
              <a:t> к центру города. Именно на эту станции с «большой земли» прибывал транспорт с медикаментами, продовольствием и боеприпасами. Вдоль по этой трассе-коридору установлены монументы со словами «Ржевский коридор».</a:t>
            </a:r>
          </a:p>
          <a:p>
            <a:endParaRPr lang="ru-RU" dirty="0"/>
          </a:p>
        </p:txBody>
      </p:sp>
      <p:pic>
        <p:nvPicPr>
          <p:cNvPr id="3" name="Рисунок 2" descr="http://www.4wd-shop.ru/pok/9994/img_207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19910"/>
            <a:ext cx="6319907" cy="4849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2701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712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Кирпичный завод-крематорий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На месте павильона метро «Парк Победы» в блокадные годы стоял кирпичный завод № 1. В печах заводы сжигали трупы ленинградцев, которые умерли в блокаду. Недалеко от этого места установлен крест с надписью: «Здесь были печи кирпичного завода-крематория. Прах сотен тысяч воинов и жителей блокадного Ленинграда покоится в прудах, газонах под Вашими ногами. Вечная им память!». Здесь были кремированы по разным оценкам от 100 до 600 тысяч тел. Это место самой массовой кремации в истории человечества.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http://photos.wikimapia.org/p/00/00/62/34/96_bi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84864"/>
            <a:ext cx="5544616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4612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Театр музыкальной комедии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На Итальянской улице, 13 стоит Театр музыкальной комедии. Он памятен тем, что это единственный театр, который не прекратил свою работу в тяжелые дни блокады. 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http://4.bp.blogspot.com/_DaIQxLaZCOQ/TPvSV-15PVI/AAAAAAAAAF4/yqshWvXkM3U/s1600/%25D0%25A2%25D0%25B5%25D0%25B0%25D1%2582%25D1%2580%25D1%258B%2B%25D0%259F%25D0%25B8%25D1%2582%25D0%25B5%25D1%2580%25D0%25B0%2B0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624736" cy="4916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6156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Мемориал «Журавли»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Летящие «журавли» с надгробной плитой и бронзовой статуей девушки с венком установлены на углу Дальневосточного проспекта и улицы Новоселов в 1977—1980 годах. Место выбрано неслучайно: здесь расположено братские захоронения. Известно, что раньше здесь существовало Невское кладбище, на котором в 1941—1943 годах хоронили воинов и мирных жителей Ленинграда, умерших в блокаду. Но в последствие, распланировав городские земли по-новому, кладбище сравняли с землей.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http://img-fotki.yandex.ru/get/6105/65023103.53/0_1ab711_63ee1134_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2635736"/>
            <a:ext cx="6552728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7848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Музей обороны и блокады Ленинграда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декабре 1943 года, когда до победы было еще далеко, на Соляном переулке, 9, организовали выставку «Героическая защита Ленинграда». Впоследствии здесь расположился Музей, полностью посвященный блокаде. 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http://spbinweb.ru/wp-content/uploads/2011/12/47976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18" y="1595656"/>
            <a:ext cx="6854563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1835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/>
              <a:t>Пискаревское </a:t>
            </a:r>
            <a:r>
              <a:rPr lang="ru-RU" b="1" dirty="0" err="1"/>
              <a:t>меморальное</a:t>
            </a:r>
            <a:r>
              <a:rPr lang="ru-RU" b="1" dirty="0"/>
              <a:t> кладбище. </a:t>
            </a:r>
            <a:endParaRPr lang="ru-RU" b="1" dirty="0" smtClean="0"/>
          </a:p>
          <a:p>
            <a:pPr fontAlgn="base"/>
            <a:r>
              <a:rPr lang="ru-RU" dirty="0" smtClean="0"/>
              <a:t>Вечный </a:t>
            </a:r>
            <a:r>
              <a:rPr lang="ru-RU" dirty="0"/>
              <a:t>огонь на Пискаревском мемориальном кладбище в память о погибших во время блокады в Ленинграде. Пискаревское мемориальное кладбище - скорбный памятник жертвам Великой Отечественной войны, свидетель общечеловеческой трагедии и место всеобщего поклонения. Мемориал посвящён памяти всех ленинградцев и защитников города. Люди свято помнят о героях обороны Ленинграда, и строки из эпитафии Ольги </a:t>
            </a:r>
            <a:r>
              <a:rPr lang="ru-RU" dirty="0" err="1"/>
              <a:t>Берггольц</a:t>
            </a:r>
            <a:r>
              <a:rPr lang="ru-RU" dirty="0"/>
              <a:t> «Никто не забыт и ничто не забыто», памятный текст на фризах павильонов «Вам беззаветным защитникам нашим…» Михаила Дудина тому подтверждение.</a:t>
            </a:r>
          </a:p>
        </p:txBody>
      </p:sp>
      <p:pic>
        <p:nvPicPr>
          <p:cNvPr id="3" name="Рисунок 2" descr="http://top812.ru/konkurs/images/photos/source/496/124386884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17979"/>
            <a:ext cx="5040560" cy="3737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6181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6632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/>
              <a:t>Трасса Дорога жизни 40-й км: монумент "Разорванное кольцо".</a:t>
            </a:r>
          </a:p>
          <a:p>
            <a:pPr fontAlgn="base"/>
            <a:r>
              <a:rPr lang="ru-RU" dirty="0"/>
              <a:t>Огромная конструкция высотой 7 метров и весом более 30 тонн представляет собой две арки, разомкнутые по середине. Арки - это блокада, разрыв между ними - это и есть символ, теперь уже вечной, Дороги жизни. Монумент установлен в 1966 году.</a:t>
            </a:r>
          </a:p>
        </p:txBody>
      </p:sp>
      <p:pic>
        <p:nvPicPr>
          <p:cNvPr id="3" name="Рисунок 2" descr="http://www.mymoleskine.ru/wp-content/uploads/2010/11/broken_ring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1593960"/>
            <a:ext cx="7272808" cy="507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995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612" y="188640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Памятник детям блокады в сквере на Наличной улице, 55. </a:t>
            </a:r>
          </a:p>
        </p:txBody>
      </p:sp>
      <p:pic>
        <p:nvPicPr>
          <p:cNvPr id="3" name="Рисунок 2" descr="http://forum-spb.name/imagehosting/2013/05/23/224519e399fa794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557972"/>
            <a:ext cx="4716524" cy="5943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3047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Памятник регулировщице на </a:t>
            </a:r>
            <a:endParaRPr lang="ru-RU" b="1" dirty="0" smtClean="0"/>
          </a:p>
          <a:p>
            <a:r>
              <a:rPr lang="ru-RU" b="1" dirty="0" smtClean="0"/>
              <a:t>Дороге жизни</a:t>
            </a:r>
          </a:p>
          <a:p>
            <a:r>
              <a:rPr lang="ru-RU" dirty="0" smtClean="0"/>
              <a:t>Первоначально </a:t>
            </a:r>
            <a:r>
              <a:rPr lang="ru-RU" dirty="0"/>
              <a:t>скульптура была установлена в 1986 году. В ней авторы запечатлели подвиг девушек, которые во время войны указывали путь машинам. Долгое время регулировщица стояла у железнодорожного переезда рядом со станцией </a:t>
            </a:r>
            <a:r>
              <a:rPr lang="ru-RU" dirty="0" err="1"/>
              <a:t>Ржевка</a:t>
            </a:r>
            <a:r>
              <a:rPr lang="ru-RU" dirty="0"/>
              <a:t> — у столба нулевого километра. Теперь памятник перенесли ко второму километру.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http://vppress.ru/photo/new/633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1999064"/>
            <a:ext cx="6552728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3544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32656"/>
            <a:ext cx="81369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Квартира Тани Савичевой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 адресу 2-я линия Васильевского острова, 13 жила школьница Таня Савичева, которая с начала блокады Ленинграда начала вести дневник в записной книжке. В этом дневнике девять страниц, на шести из которых даты смерти близких ей людей — матери, бабушки, сестры, брата и двух дядей. В конце Таня пишет: «Умерли все. Осталась одна Таня». Читать этот дневник без слез просто невозможно. Саму Таню из Ленинграда в 1942 году эвакуировали, но из-за покалеченного здоровья девочки не стало 1 июля 1944 года.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http://m.ruvr.ru/2014/01/24/11/6_dnevnik_Tani_Savichevoj_684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65462"/>
            <a:ext cx="5760640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0609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332656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Рупор на Малой Садовой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На углу Малой Садовой улицы и Невского проспекта сохранился рупор. В страшные дни блокады именно возле него каждое утро собирались ленинградцы, чтобы услышать вести с военного фронта.</a:t>
            </a:r>
          </a:p>
        </p:txBody>
      </p:sp>
      <p:pic>
        <p:nvPicPr>
          <p:cNvPr id="3" name="Рисунок 2" descr="http://i1.2photo.ru/medium/0/l/48416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67264"/>
            <a:ext cx="7056784" cy="4776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166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Следы от снаряда на </a:t>
            </a:r>
            <a:r>
              <a:rPr lang="ru-RU" b="1" dirty="0" err="1"/>
              <a:t>Аничковом</a:t>
            </a:r>
            <a:r>
              <a:rPr lang="ru-RU" b="1" dirty="0"/>
              <a:t> мосту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Пожалуй, все знают «коней </a:t>
            </a:r>
            <a:r>
              <a:rPr lang="ru-RU" dirty="0" err="1"/>
              <a:t>Клодта</a:t>
            </a:r>
            <a:r>
              <a:rPr lang="ru-RU" dirty="0"/>
              <a:t>» на </a:t>
            </a:r>
            <a:r>
              <a:rPr lang="ru-RU" dirty="0" err="1"/>
              <a:t>Аничковом</a:t>
            </a:r>
            <a:r>
              <a:rPr lang="ru-RU" dirty="0"/>
              <a:t> мосту как замечательное скульптурное творение. Но стоит присмотреться, и вы увидите, что прекрасные скульптуры напоминают об самом ужасном времени в истории города. На одной из скульптур сохранился и специально не восстанавливался след от снаряда. Прочтите обязательно надпись на доске. Она с горечью говорит о том, что след этот оставлен одним из 148878 снарядов, которые враг выпустил по Ленинграду.</a:t>
            </a:r>
          </a:p>
          <a:p>
            <a:endParaRPr lang="ru-RU" dirty="0"/>
          </a:p>
        </p:txBody>
      </p:sp>
      <p:pic>
        <p:nvPicPr>
          <p:cNvPr id="3" name="Рисунок 2" descr="http://www.hellopiter.ru/image/05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2276872"/>
            <a:ext cx="5832648" cy="4378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1133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410" y="128062"/>
            <a:ext cx="29523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Опасная сторона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На доме N14 Невского проспекта сохранилась мемориальная доска. Надпись на ней предостерегала в годы блокады: «Граждане! При артобстреле эта сторона улицы наиболее опасна!» Вполне возможно, что эта неброская надпись кому-то спасла жизнь. Кстати, всего таких табличек в городе осталось 4, на стенах дома № 14 по Невскому проспекту, дома № 61 по Лесному проспекту, дома № 7 по 22-й линии Васильевского острова и дома № 6 корпус 2 по улице Калинина.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http://photos.wikimapia.org/p/00/00/14/67/01_bi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8062"/>
            <a:ext cx="4712687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2073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3816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Глобус против войны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Во дворе дома №4 на Невском проспекте есть глобус, на котором начертана пророческая надпись поэта Ю. Воронова. Поэт, сам переживший блокаду, написал эти строки: «Чтоб снова на земной планете не повторилось той зимы, нам нужно чтобы наши дети об этом помнили, как мы!»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http://photos.wikimapia.org/p/00/01/30/18/40_bi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204" y="303625"/>
            <a:ext cx="4320480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280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540" y="188640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/>
              <a:t>Памятник блокадному трамваю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Памятный вагон модели МС-29 в 2007 году появился на Трамвайном проспекте Кировского района, около трамвайного парка. Почему трамваю? Потому что единственным транспортным средством на весь большой Ленинград в годы блокады были трамваи. Памятный трамвай установлен у парка, который в военные годы был законсервирован, потому что располагался прямо на рубеже обороны Ленинграда. Но все остальные депо работали все 900 дней. </a:t>
            </a:r>
          </a:p>
        </p:txBody>
      </p:sp>
      <p:pic>
        <p:nvPicPr>
          <p:cNvPr id="3" name="Рисунок 2" descr="http://fotovictor.ru/_ph/354/2/78788646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6211"/>
            <a:ext cx="5904656" cy="4455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6810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Памятник ленинградской проруби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Одни из самых необычных на первый взгляд памятников блокады расположился на подступе к Неве дома №21 по набережной Фонтанки – это памятник проруби. А смысл его в следующем: воду для жизни блокадники брали из колодцев или из проруби, которые стали для них источниками жизни. На мемориале изображена женщина, в левой руке держащая ребенка, а в правой – ведро. 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http://photos.wikimapia.org/p/00/01/57/93/76_bi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78248"/>
            <a:ext cx="6624736" cy="4683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7602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Блокадный колодец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Еще один «бытовой» памятник блокаде. После того, как с началом блокады прекратил работать водопровод, люди брали воду из колодцев. В память об одном из них на стене дом №6 по проспекту Непокоренных установлена мемориальная композиция. 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http://4wd-shop.ru/pok/9024/img_702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416824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957869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139</TotalTime>
  <Words>154</Words>
  <Application>Microsoft Office PowerPoint</Application>
  <PresentationFormat>Экран (4:3)</PresentationFormat>
  <Paragraphs>25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lee</dc:creator>
  <cp:lastModifiedBy>lee</cp:lastModifiedBy>
  <cp:revision>6</cp:revision>
  <dcterms:created xsi:type="dcterms:W3CDTF">2015-01-25T14:27:16Z</dcterms:created>
  <dcterms:modified xsi:type="dcterms:W3CDTF">2015-01-25T16:46:39Z</dcterms:modified>
</cp:coreProperties>
</file>