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7" r:id="rId5"/>
    <p:sldId id="266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5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Презентация на тему: 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«Физкультурно-оздоровительные мероприятия» 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группе «Одуванчик»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Содержимое 3" descr="0t6zfbmwp6c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2204864"/>
            <a:ext cx="6768752" cy="3744416"/>
          </a:xfrm>
        </p:spPr>
      </p:pic>
    </p:spTree>
  </p:cSld>
  <p:clrMapOvr>
    <a:masterClrMapping/>
  </p:clrMapOvr>
  <p:transition advTm="6141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 descr="slide_2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720" y="1412776"/>
            <a:ext cx="5111750" cy="47525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Tm="4969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/>
              <a:t>Утренняя гимнастика</a:t>
            </a:r>
            <a:endParaRPr lang="ru-RU" b="1" i="1" dirty="0"/>
          </a:p>
        </p:txBody>
      </p:sp>
      <p:pic>
        <p:nvPicPr>
          <p:cNvPr id="5" name="Содержимое 4" descr="IMG_3691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791619"/>
            <a:ext cx="4038600" cy="2692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Содержимое 5" descr="IMG_3692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791619"/>
            <a:ext cx="4038600" cy="2692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advTm="5734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_3693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844824"/>
            <a:ext cx="4038600" cy="410445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   Утренняя гимнастика благотворно действует на весь организм ребенка, оказывает большое оздоровительное и воспитательное влияние. Утреннюю гимнастику с детьми мы проводим в хорошо проветренном помещении.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 advTm="5312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Подвижная игра «Пузырь»</a:t>
            </a:r>
          </a:p>
          <a:p>
            <a:pPr algn="ctr"/>
            <a:r>
              <a:rPr lang="ru-RU" sz="28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/>
            <a:r>
              <a:rPr lang="ru-RU" sz="16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Раздувайся пузырь,</a:t>
            </a:r>
          </a:p>
          <a:p>
            <a:pPr algn="ctr"/>
            <a:r>
              <a:rPr lang="ru-RU" sz="16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Раздувайся большой</a:t>
            </a:r>
          </a:p>
          <a:p>
            <a:pPr algn="ctr"/>
            <a:r>
              <a:rPr lang="ru-RU" sz="16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Оставайся такой </a:t>
            </a:r>
          </a:p>
          <a:p>
            <a:pPr algn="ctr"/>
            <a:r>
              <a:rPr lang="ru-RU" sz="16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не лопайся!</a:t>
            </a:r>
          </a:p>
          <a:p>
            <a:pPr algn="ctr"/>
            <a:r>
              <a:rPr lang="ru-RU" sz="16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Лопнул пузырь…</a:t>
            </a:r>
          </a:p>
          <a:p>
            <a:pPr algn="ctr"/>
            <a:r>
              <a:rPr lang="ru-RU" sz="16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Бух….</a:t>
            </a:r>
            <a:endParaRPr lang="ru-RU" sz="1600" b="1" cap="all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Содержимое 4" descr="IMG_3707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5050" y="1124745"/>
            <a:ext cx="5111750" cy="454157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5406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808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Физкультминутка «Зайчики»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Девочки и мальчики: хлоп, хлоп, хлоп,</a:t>
            </a:r>
            <a:br>
              <a:rPr lang="ru-RU" sz="20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Прыгают, как зайчики: прыг-скок, прыг-скок.</a:t>
            </a:r>
            <a:br>
              <a:rPr lang="ru-RU" sz="20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Ножками топчут: топ, топ, топ!</a:t>
            </a:r>
            <a:br>
              <a:rPr lang="ru-RU" sz="20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Весело хохочут: ха, ха, ха!</a:t>
            </a:r>
            <a:br>
              <a:rPr lang="ru-RU" sz="20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Глазками моргают (ритмичное зажмуривание глаз),</a:t>
            </a:r>
            <a:br>
              <a:rPr lang="ru-RU" sz="20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После отдыхают (приседают, руки свободные)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8" name="Содержимое 7" descr="IMG_3696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3573016"/>
            <a:ext cx="4038600" cy="2692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Содержимое 8" descr="IMG_3698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3573016"/>
            <a:ext cx="4038600" cy="2692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advTm="6204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Гимнастика пробуждения</a:t>
            </a:r>
            <a:b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</a:b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 после дневного сна </a:t>
            </a:r>
            <a:endParaRPr lang="ru-RU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nstant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2900" b="1" i="1" dirty="0" smtClean="0"/>
              <a:t>«Пробуждение солнышка» </a:t>
            </a:r>
          </a:p>
          <a:p>
            <a:r>
              <a:rPr lang="ru-RU" sz="3600" b="1" dirty="0" smtClean="0">
                <a:solidFill>
                  <a:srgbClr val="0E5E45"/>
                </a:solidFill>
                <a:latin typeface="Times New Roman" pitchFamily="18" charset="0"/>
                <a:cs typeface="Times New Roman" pitchFamily="18" charset="0"/>
              </a:rPr>
              <a:t>1. «Солнышко просыпается» - И. п.: лежа на спине. Поднять голову, повороты головы </a:t>
            </a:r>
            <a:r>
              <a:rPr lang="ru-RU" sz="3600" b="1" dirty="0" err="1" smtClean="0">
                <a:solidFill>
                  <a:srgbClr val="0E5E45"/>
                </a:solidFill>
                <a:latin typeface="Times New Roman" pitchFamily="18" charset="0"/>
                <a:cs typeface="Times New Roman" pitchFamily="18" charset="0"/>
              </a:rPr>
              <a:t>влево-вправо</a:t>
            </a:r>
            <a:r>
              <a:rPr lang="ru-RU" sz="3600" b="1" dirty="0" smtClean="0">
                <a:solidFill>
                  <a:srgbClr val="0E5E45"/>
                </a:solidFill>
                <a:latin typeface="Times New Roman" pitchFamily="18" charset="0"/>
                <a:cs typeface="Times New Roman" pitchFamily="18" charset="0"/>
              </a:rPr>
              <a:t>. (4 раза)</a:t>
            </a:r>
          </a:p>
          <a:p>
            <a:r>
              <a:rPr lang="ru-RU" sz="3600" b="1" dirty="0" smtClean="0">
                <a:solidFill>
                  <a:srgbClr val="0E5E45"/>
                </a:solidFill>
                <a:latin typeface="Times New Roman" pitchFamily="18" charset="0"/>
                <a:cs typeface="Times New Roman" pitchFamily="18" charset="0"/>
              </a:rPr>
              <a:t>2. «Солнышко купается» - и. п.: то же. Обхватить руками колени, перекатываться с боку на бок. (4 раза)</a:t>
            </a:r>
          </a:p>
          <a:p>
            <a:r>
              <a:rPr lang="ru-RU" sz="3600" b="1" dirty="0" smtClean="0">
                <a:solidFill>
                  <a:srgbClr val="0E5E45"/>
                </a:solidFill>
                <a:latin typeface="Times New Roman" pitchFamily="18" charset="0"/>
                <a:cs typeface="Times New Roman" pitchFamily="18" charset="0"/>
              </a:rPr>
              <a:t>3. «Солнечная зарядка» - и. п.: то же, руки вытянуты назад. Поднимать одновременно руки и ноги </a:t>
            </a:r>
            <a:r>
              <a:rPr lang="ru-RU" sz="3600" b="1" dirty="0" err="1" smtClean="0">
                <a:solidFill>
                  <a:srgbClr val="0E5E45"/>
                </a:solidFill>
                <a:latin typeface="Times New Roman" pitchFamily="18" charset="0"/>
                <a:cs typeface="Times New Roman" pitchFamily="18" charset="0"/>
              </a:rPr>
              <a:t>вверх-вперед</a:t>
            </a:r>
            <a:r>
              <a:rPr lang="ru-RU" sz="3600" b="1" dirty="0" smtClean="0">
                <a:solidFill>
                  <a:srgbClr val="0E5E45"/>
                </a:solidFill>
                <a:latin typeface="Times New Roman" pitchFamily="18" charset="0"/>
                <a:cs typeface="Times New Roman" pitchFamily="18" charset="0"/>
              </a:rPr>
              <a:t>. (4 раза)</a:t>
            </a:r>
          </a:p>
          <a:p>
            <a:r>
              <a:rPr lang="ru-RU" sz="3600" b="1" dirty="0" smtClean="0">
                <a:solidFill>
                  <a:srgbClr val="0E5E45"/>
                </a:solidFill>
                <a:latin typeface="Times New Roman" pitchFamily="18" charset="0"/>
                <a:cs typeface="Times New Roman" pitchFamily="18" charset="0"/>
              </a:rPr>
              <a:t>4. «Солнышко поднимается» - и. п.: лежа на животе, руки согнуты в локтях. Приподниматься на прямые руки, не отрывая ног от кровати. (4-5 раз)</a:t>
            </a:r>
          </a:p>
          <a:p>
            <a:r>
              <a:rPr lang="ru-RU" sz="3600" b="1" dirty="0" smtClean="0">
                <a:solidFill>
                  <a:srgbClr val="0E5E45"/>
                </a:solidFill>
                <a:latin typeface="Times New Roman" pitchFamily="18" charset="0"/>
                <a:cs typeface="Times New Roman" pitchFamily="18" charset="0"/>
              </a:rPr>
              <a:t>5. «Солнышко высоко» - и. п.: сидя на коленях, упор руками спереди. Приподняться на руки и прямые ноги. (4 раза)</a:t>
            </a:r>
          </a:p>
          <a:p>
            <a:r>
              <a:rPr lang="ru-RU" sz="3600" b="1" dirty="0" smtClean="0">
                <a:solidFill>
                  <a:srgbClr val="0E5E45"/>
                </a:solidFill>
                <a:latin typeface="Times New Roman" pitchFamily="18" charset="0"/>
                <a:cs typeface="Times New Roman" pitchFamily="18" charset="0"/>
              </a:rPr>
              <a:t>6. «Я – большое солнышко» - и. п.: стоя на ногах возле кроватки. Поднять руки вверх через стороны, потянуться, встать на носки. (4 раза)</a:t>
            </a:r>
          </a:p>
          <a:p>
            <a:r>
              <a:rPr lang="ru-RU" sz="3600" b="1" dirty="0" smtClean="0">
                <a:solidFill>
                  <a:srgbClr val="0E5E45"/>
                </a:solidFill>
                <a:latin typeface="Times New Roman" pitchFamily="18" charset="0"/>
                <a:cs typeface="Times New Roman" pitchFamily="18" charset="0"/>
              </a:rPr>
              <a:t>Обычная ходьба босиком.</a:t>
            </a:r>
          </a:p>
          <a:p>
            <a:endParaRPr lang="ru-RU" dirty="0"/>
          </a:p>
        </p:txBody>
      </p:sp>
    </p:spTree>
  </p:cSld>
  <p:clrMapOvr>
    <a:masterClrMapping/>
  </p:clrMapOvr>
  <p:transition advTm="5375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_3711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700808"/>
            <a:ext cx="4038600" cy="37832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Содержимое 5" descr="IMG_3712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1628800"/>
            <a:ext cx="4038600" cy="385521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5406"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_3713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2420888"/>
            <a:ext cx="4038600" cy="33511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Содержимое 7" descr="IMG_3715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2420888"/>
            <a:ext cx="4038600" cy="33511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Tm="5610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_3714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276872"/>
            <a:ext cx="4038600" cy="320714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Содержимое 7" descr="IMG_3716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9537" y="1920875"/>
            <a:ext cx="3270895" cy="44338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5453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253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Презентация на тему:  «Физкультурно-оздоровительные мероприятия»  в группе «Одуванчик»</vt:lpstr>
      <vt:lpstr>Утренняя гимнастика</vt:lpstr>
      <vt:lpstr>Презентация PowerPoint</vt:lpstr>
      <vt:lpstr>Презентация PowerPoint</vt:lpstr>
      <vt:lpstr>Физкультминутка «Зайчики» Девочки и мальчики: хлоп, хлоп, хлоп, Прыгают, как зайчики: прыг-скок, прыг-скок. Ножками топчут: топ, топ, топ! Весело хохочут: ха, ха, ха! Глазками моргают (ритмичное зажмуривание глаз), После отдыхают (приседают, руки свободные) </vt:lpstr>
      <vt:lpstr>Гимнастика пробуждения  после дневного сна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 Физкультурно-оздоровительные мероприятия»  в группе «Одуванчик»</dc:title>
  <dc:creator>Кузя</dc:creator>
  <cp:lastModifiedBy>Цецико</cp:lastModifiedBy>
  <cp:revision>15</cp:revision>
  <dcterms:created xsi:type="dcterms:W3CDTF">2015-11-22T10:34:34Z</dcterms:created>
  <dcterms:modified xsi:type="dcterms:W3CDTF">2015-12-09T16:51:31Z</dcterms:modified>
</cp:coreProperties>
</file>