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8159A93-7BB8-46CC-8FF8-86080E59C03A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30A2C40-E1A8-4852-930A-C87A43A8A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9A93-7BB8-46CC-8FF8-86080E59C03A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2C40-E1A8-4852-930A-C87A43A8A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9A93-7BB8-46CC-8FF8-86080E59C03A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2C40-E1A8-4852-930A-C87A43A8A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2500298" y="428604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785926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159A93-7BB8-46CC-8FF8-86080E59C03A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30A2C40-E1A8-4852-930A-C87A43A8AD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2500298" y="428604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785926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159A93-7BB8-46CC-8FF8-86080E59C03A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30A2C40-E1A8-4852-930A-C87A43A8AD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2500298" y="428604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785926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159A93-7BB8-46CC-8FF8-86080E59C03A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30A2C40-E1A8-4852-930A-C87A43A8AD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2500298" y="428604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785926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159A93-7BB8-46CC-8FF8-86080E59C03A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30A2C40-E1A8-4852-930A-C87A43A8AD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2500298" y="428604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785926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159A93-7BB8-46CC-8FF8-86080E59C03A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30A2C40-E1A8-4852-930A-C87A43A8AD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2500298" y="428604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785926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159A93-7BB8-46CC-8FF8-86080E59C03A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30A2C40-E1A8-4852-930A-C87A43A8AD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2500298" y="428604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785926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159A93-7BB8-46CC-8FF8-86080E59C03A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30A2C40-E1A8-4852-930A-C87A43A8AD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2500298" y="428604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785926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159A93-7BB8-46CC-8FF8-86080E59C03A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30A2C40-E1A8-4852-930A-C87A43A8AD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8159A93-7BB8-46CC-8FF8-86080E59C03A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2C40-E1A8-4852-930A-C87A43A8A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8159A93-7BB8-46CC-8FF8-86080E59C03A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30A2C40-E1A8-4852-930A-C87A43A8ADAD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8159A93-7BB8-46CC-8FF8-86080E59C03A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30A2C40-E1A8-4852-930A-C87A43A8A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8159A93-7BB8-46CC-8FF8-86080E59C03A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30A2C40-E1A8-4852-930A-C87A43A8ADA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9A93-7BB8-46CC-8FF8-86080E59C03A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2C40-E1A8-4852-930A-C87A43A8A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8159A93-7BB8-46CC-8FF8-86080E59C03A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30A2C40-E1A8-4852-930A-C87A43A8A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8159A93-7BB8-46CC-8FF8-86080E59C03A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30A2C40-E1A8-4852-930A-C87A43A8ADA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8159A93-7BB8-46CC-8FF8-86080E59C03A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30A2C40-E1A8-4852-930A-C87A43A8ADA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8159A93-7BB8-46CC-8FF8-86080E59C03A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30A2C40-E1A8-4852-930A-C87A43A8ADA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  <p:sldLayoutId id="2147484254" r:id="rId12"/>
    <p:sldLayoutId id="2147484255" r:id="rId13"/>
    <p:sldLayoutId id="2147484256" r:id="rId14"/>
    <p:sldLayoutId id="2147484257" r:id="rId15"/>
    <p:sldLayoutId id="2147484258" r:id="rId16"/>
    <p:sldLayoutId id="2147484259" r:id="rId17"/>
    <p:sldLayoutId id="2147484260" r:id="rId18"/>
    <p:sldLayoutId id="2147484261" r:id="rId19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90;&#1091;&#1076;&#1077;&#1085;&#1090;\Downloads\&#1089;&#1082;&#1072;&#1079;&#1082;&#1080;%20&#1088;&#1077;&#1087;&#1082;&#1072;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Сказка «Репка»</a:t>
            </a:r>
            <a:endParaRPr lang="ru-RU" dirty="0"/>
          </a:p>
        </p:txBody>
      </p:sp>
      <p:pic>
        <p:nvPicPr>
          <p:cNvPr id="11" name="Содержимое 10" descr="0001-001-Skazka-Repk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  <p:pic>
        <p:nvPicPr>
          <p:cNvPr id="14" name="сказки реп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3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ohmodrom_Rep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67013" y="1519237"/>
            <a:ext cx="5715000" cy="3533775"/>
          </a:xfr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57158" y="1714488"/>
            <a:ext cx="1984248" cy="3733800"/>
          </a:xfrm>
        </p:spPr>
        <p:txBody>
          <a:bodyPr/>
          <a:lstStyle/>
          <a:p>
            <a:r>
              <a:rPr lang="ru-RU" dirty="0" smtClean="0"/>
              <a:t>Посадил дед репку. Выросла репка большая-пребольшая.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епка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00313" y="1313416"/>
            <a:ext cx="6248400" cy="3945418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2428868"/>
            <a:ext cx="2000264" cy="1785950"/>
          </a:xfrm>
        </p:spPr>
        <p:txBody>
          <a:bodyPr/>
          <a:lstStyle/>
          <a:p>
            <a:r>
              <a:rPr lang="ru-RU" dirty="0" smtClean="0"/>
              <a:t>Пошел дед репку рвать: </a:t>
            </a:r>
            <a:r>
              <a:rPr lang="ru-RU" dirty="0" err="1" smtClean="0"/>
              <a:t>тянет-потянет</a:t>
            </a:r>
            <a:r>
              <a:rPr lang="ru-RU" dirty="0" smtClean="0"/>
              <a:t>, вытянуть не может!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Repk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795713" y="1457325"/>
            <a:ext cx="3657600" cy="365760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Позвал дед бабку:</a:t>
            </a:r>
          </a:p>
          <a:p>
            <a:r>
              <a:rPr lang="ru-RU" dirty="0" smtClean="0"/>
              <a:t>бабка за дедку,</a:t>
            </a:r>
          </a:p>
          <a:p>
            <a:r>
              <a:rPr lang="ru-RU" dirty="0" smtClean="0"/>
              <a:t>дедка за репку -</a:t>
            </a:r>
          </a:p>
          <a:p>
            <a:r>
              <a:rPr lang="ru-RU" dirty="0" err="1" smtClean="0"/>
              <a:t>тянут-потянут</a:t>
            </a:r>
            <a:r>
              <a:rPr lang="ru-RU" dirty="0" smtClean="0"/>
              <a:t>, вытянуть не могут!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нучк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14612" y="1643050"/>
            <a:ext cx="5643602" cy="3500462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Позвала бабка внучку:</a:t>
            </a:r>
          </a:p>
          <a:p>
            <a:r>
              <a:rPr lang="ru-RU" dirty="0" smtClean="0"/>
              <a:t>внучка за бабку,</a:t>
            </a:r>
          </a:p>
          <a:p>
            <a:r>
              <a:rPr lang="ru-RU" dirty="0" smtClean="0"/>
              <a:t>бабка за дедку,</a:t>
            </a:r>
          </a:p>
          <a:p>
            <a:r>
              <a:rPr lang="ru-RU" dirty="0" smtClean="0"/>
              <a:t>дедка за репку -</a:t>
            </a:r>
          </a:p>
          <a:p>
            <a:r>
              <a:rPr lang="ru-RU" dirty="0" err="1" smtClean="0"/>
              <a:t>тянут-потянут</a:t>
            </a:r>
            <a:r>
              <a:rPr lang="ru-RU" dirty="0" smtClean="0"/>
              <a:t>, вытянуть не могут!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нучка и собак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00313" y="1528762"/>
            <a:ext cx="6248400" cy="3514725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Позвала внучка Жучку:</a:t>
            </a:r>
          </a:p>
          <a:p>
            <a:r>
              <a:rPr lang="ru-RU" dirty="0" smtClean="0"/>
              <a:t>Жучка за внучку,</a:t>
            </a:r>
          </a:p>
          <a:p>
            <a:r>
              <a:rPr lang="ru-RU" dirty="0" smtClean="0"/>
              <a:t>внучка за бабку,</a:t>
            </a:r>
          </a:p>
          <a:p>
            <a:r>
              <a:rPr lang="ru-RU" dirty="0" smtClean="0"/>
              <a:t>бабка за дедку,</a:t>
            </a:r>
          </a:p>
          <a:p>
            <a:r>
              <a:rPr lang="ru-RU" dirty="0" smtClean="0"/>
              <a:t>дедка за репку -</a:t>
            </a:r>
          </a:p>
          <a:p>
            <a:r>
              <a:rPr lang="ru-RU" dirty="0" err="1" smtClean="0"/>
              <a:t>тянут-потянут</a:t>
            </a:r>
            <a:r>
              <a:rPr lang="ru-RU" dirty="0" smtClean="0"/>
              <a:t>, вытянуть не могут!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ошк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00313" y="1528762"/>
            <a:ext cx="6248400" cy="3514725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Позвала Жучка кошку:</a:t>
            </a:r>
          </a:p>
          <a:p>
            <a:r>
              <a:rPr lang="ru-RU" dirty="0" smtClean="0"/>
              <a:t>кошка за Жучку,</a:t>
            </a:r>
          </a:p>
          <a:p>
            <a:r>
              <a:rPr lang="ru-RU" dirty="0" smtClean="0"/>
              <a:t>Жучка за внучку,</a:t>
            </a:r>
          </a:p>
          <a:p>
            <a:r>
              <a:rPr lang="ru-RU" dirty="0" smtClean="0"/>
              <a:t>внучка за бабку,</a:t>
            </a:r>
          </a:p>
          <a:p>
            <a:r>
              <a:rPr lang="ru-RU" dirty="0" smtClean="0"/>
              <a:t>бабка за дедку,</a:t>
            </a:r>
          </a:p>
          <a:p>
            <a:r>
              <a:rPr lang="ru-RU" dirty="0" smtClean="0"/>
              <a:t>дедка за репку -</a:t>
            </a:r>
          </a:p>
          <a:p>
            <a:r>
              <a:rPr lang="ru-RU" dirty="0" err="1" smtClean="0"/>
              <a:t>тянут-потянут</a:t>
            </a:r>
            <a:r>
              <a:rPr lang="ru-RU" dirty="0" smtClean="0"/>
              <a:t>, вытянуть не могут!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 мышкой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00313" y="1528762"/>
            <a:ext cx="6248400" cy="3514725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643050"/>
            <a:ext cx="1984248" cy="37338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Позвала кошка мышку:</a:t>
            </a:r>
          </a:p>
          <a:p>
            <a:r>
              <a:rPr lang="ru-RU" dirty="0" smtClean="0"/>
              <a:t>мышка за кошку,</a:t>
            </a:r>
          </a:p>
          <a:p>
            <a:r>
              <a:rPr lang="ru-RU" dirty="0" smtClean="0"/>
              <a:t>кошка за Жучку,</a:t>
            </a:r>
          </a:p>
          <a:p>
            <a:r>
              <a:rPr lang="ru-RU" dirty="0" smtClean="0"/>
              <a:t>Жучка за внучку,</a:t>
            </a:r>
          </a:p>
          <a:p>
            <a:r>
              <a:rPr lang="ru-RU" dirty="0" smtClean="0"/>
              <a:t>внучка за бабку,</a:t>
            </a:r>
          </a:p>
          <a:p>
            <a:r>
              <a:rPr lang="ru-RU" dirty="0" smtClean="0"/>
              <a:t>бабка за дедку,</a:t>
            </a:r>
          </a:p>
          <a:p>
            <a:r>
              <a:rPr lang="ru-RU" dirty="0" smtClean="0"/>
              <a:t>дедка за репку -</a:t>
            </a:r>
          </a:p>
          <a:p>
            <a:r>
              <a:rPr lang="ru-RU" dirty="0" err="1" smtClean="0"/>
              <a:t>тянут-потянут</a:t>
            </a:r>
            <a:r>
              <a:rPr lang="ru-RU" dirty="0" smtClean="0"/>
              <a:t>, - вытянули репку!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все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3108" y="571480"/>
            <a:ext cx="4762500" cy="555307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3">
      <a:dk1>
        <a:srgbClr val="92D050"/>
      </a:dk1>
      <a:lt1>
        <a:srgbClr val="E1F2D0"/>
      </a:lt1>
      <a:dk2>
        <a:srgbClr val="676A55"/>
      </a:dk2>
      <a:lt2>
        <a:srgbClr val="BDE296"/>
      </a:lt2>
      <a:accent1>
        <a:srgbClr val="6DAA2D"/>
      </a:accent1>
      <a:accent2>
        <a:srgbClr val="BDE296"/>
      </a:accent2>
      <a:accent3>
        <a:srgbClr val="E2ECE3"/>
      </a:accent3>
      <a:accent4>
        <a:srgbClr val="5B8B60"/>
      </a:accent4>
      <a:accent5>
        <a:srgbClr val="BDE296"/>
      </a:accent5>
      <a:accent6>
        <a:srgbClr val="F1C0C0"/>
      </a:accent6>
      <a:hlink>
        <a:srgbClr val="92D050"/>
      </a:hlink>
      <a:folHlink>
        <a:srgbClr val="90363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66</TotalTime>
  <Words>153</Words>
  <Application>Microsoft Office PowerPoint</Application>
  <PresentationFormat>Экран (4:3)</PresentationFormat>
  <Paragraphs>33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Сказка «Репка»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«Репка»</dc:title>
  <dc:creator>Аберкон</dc:creator>
  <cp:lastModifiedBy>Аберкон</cp:lastModifiedBy>
  <cp:revision>7</cp:revision>
  <dcterms:created xsi:type="dcterms:W3CDTF">2015-10-05T06:24:50Z</dcterms:created>
  <dcterms:modified xsi:type="dcterms:W3CDTF">2015-10-05T07:30:57Z</dcterms:modified>
</cp:coreProperties>
</file>