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5" r:id="rId13"/>
    <p:sldId id="273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EEFCF98-D6A9-4980-940A-2948C431EEEF}">
          <p14:sldIdLst>
            <p14:sldId id="256"/>
            <p14:sldId id="263"/>
            <p14:sldId id="274"/>
            <p14:sldId id="265"/>
            <p14:sldId id="266"/>
          </p14:sldIdLst>
        </p14:section>
        <p14:section name="Раздел без заголовка" id="{DC2F72A6-7B7A-42D2-9A4F-0246661DC3CC}">
          <p14:sldIdLst>
            <p14:sldId id="267"/>
            <p14:sldId id="268"/>
            <p14:sldId id="269"/>
            <p14:sldId id="270"/>
            <p14:sldId id="271"/>
            <p14:sldId id="272"/>
            <p14:sldId id="275"/>
            <p14:sldId id="273"/>
            <p14:sldId id="276"/>
            <p14:sldId id="277"/>
            <p14:sldId id="278"/>
            <p14:sldId id="27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0" y="121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CAA7CEB-D1E9-4D19-8309-5CB59CFF8B4C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72A939-29F6-4FD2-9594-7FDEFAB368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vk.com/away.php?to=http://www.foxyface.ru/deti/zagadki-o-sporte-dlya-detei" TargetMode="External"/><Relationship Id="rId2" Type="http://schemas.openxmlformats.org/officeDocument/2006/relationships/hyperlink" Target="http://vk.com/away.php?to=http://zanimatika.narod.ru/index.htm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vk.com/away.php?to=http://www.google.ru/search?hl%3Dru%26redir_esc%3D%26client%3Dms-android-sonymobile%26source%3Dandroid-launcher-widget%26v%3D141400000%26qsubts%3D1386774956808%26q%3D%D1%84%D0%BE%D1%82%D0%BE%2B%D0%B8%D0%BB%D0%B8%2B%D0%BA%D0%B0%D1%80%D1%82%D0%B8%D0%BD%D0%BA%D0%B8%2B%D1%81%2B%D1%85%D0%BE%D0%BA%D0%BA%D0%B5%D0%B5%D0%B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4437112"/>
            <a:ext cx="3024336" cy="17281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Выполнила: Арбузова Наталья Александровна</a:t>
            </a:r>
          </a:p>
          <a:p>
            <a:r>
              <a:rPr lang="ru-RU" dirty="0" smtClean="0"/>
              <a:t>Воспитатель ГБДОУ д/с №19</a:t>
            </a:r>
          </a:p>
          <a:p>
            <a:r>
              <a:rPr lang="ru-RU" dirty="0" smtClean="0"/>
              <a:t>2015г.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764704"/>
            <a:ext cx="7772400" cy="2808312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ru-RU" sz="9600" dirty="0" smtClean="0"/>
              <a:t>Хоккей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416912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1" y="1196752"/>
            <a:ext cx="7334200" cy="4680520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Кто на льду меня догонит?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 бежим вперегонки.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несут меня не кони,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блестящие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57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936104"/>
          </a:xfrm>
        </p:spPr>
        <p:txBody>
          <a:bodyPr/>
          <a:lstStyle/>
          <a:p>
            <a:r>
              <a:rPr lang="ru-RU" dirty="0" smtClean="0"/>
              <a:t>коньки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731838"/>
            <a:ext cx="5472608" cy="413732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6274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334200" cy="4390424"/>
          </a:xfrm>
        </p:spPr>
        <p:txBody>
          <a:bodyPr/>
          <a:lstStyle/>
          <a:p>
            <a:pPr algn="l"/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чего шлем надевают?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Шлем спасает, защищает.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будет шлем с тобой,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Отразишь удар любой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58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864096"/>
          </a:xfrm>
        </p:spPr>
        <p:txBody>
          <a:bodyPr/>
          <a:lstStyle/>
          <a:p>
            <a:r>
              <a:rPr lang="ru-RU" dirty="0" smtClean="0"/>
              <a:t>шлем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796131"/>
            <a:ext cx="3284984" cy="334645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Объект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5" y="827465"/>
            <a:ext cx="2915419" cy="328378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3681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764704"/>
            <a:ext cx="7262192" cy="5040560"/>
          </a:xfrm>
        </p:spPr>
        <p:txBody>
          <a:bodyPr/>
          <a:lstStyle/>
          <a:p>
            <a:pPr algn="l"/>
            <a:r>
              <a:rPr lang="ru-RU" dirty="0" smtClean="0"/>
              <a:t>Он играет на коньках.</a:t>
            </a:r>
            <a:br>
              <a:rPr lang="ru-RU" dirty="0" smtClean="0"/>
            </a:br>
            <a:r>
              <a:rPr lang="ru-RU" dirty="0" smtClean="0"/>
              <a:t>Клюшку держит он в руках.</a:t>
            </a:r>
            <a:br>
              <a:rPr lang="ru-RU" dirty="0" smtClean="0"/>
            </a:br>
            <a:r>
              <a:rPr lang="ru-RU" dirty="0" smtClean="0"/>
              <a:t>Шайбу эту клюшкой бьёт.</a:t>
            </a:r>
            <a:br>
              <a:rPr lang="ru-RU" dirty="0" smtClean="0"/>
            </a:br>
            <a:r>
              <a:rPr lang="ru-RU" dirty="0" smtClean="0"/>
              <a:t>Кто спортсмена назовёт?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743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1008112"/>
          </a:xfrm>
        </p:spPr>
        <p:txBody>
          <a:bodyPr/>
          <a:lstStyle/>
          <a:p>
            <a:r>
              <a:rPr lang="ru-RU" dirty="0" smtClean="0"/>
              <a:t>хоккеист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198" y="731838"/>
            <a:ext cx="5662122" cy="37052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79144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204864"/>
            <a:ext cx="6944559" cy="3672408"/>
          </a:xfrm>
        </p:spPr>
        <p:txBody>
          <a:bodyPr/>
          <a:lstStyle/>
          <a:p>
            <a:pPr algn="l"/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607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620688"/>
            <a:ext cx="5760640" cy="936104"/>
          </a:xfrm>
        </p:spPr>
        <p:txBody>
          <a:bodyPr/>
          <a:lstStyle/>
          <a:p>
            <a:pPr algn="ctr"/>
            <a:r>
              <a:rPr lang="ru-RU" dirty="0" smtClean="0"/>
              <a:t>Источники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4" y="2276872"/>
            <a:ext cx="6805308" cy="3166099"/>
          </a:xfrm>
        </p:spPr>
        <p:txBody>
          <a:bodyPr>
            <a:normAutofit fontScale="92500" lnSpcReduction="10000"/>
          </a:bodyPr>
          <a:lstStyle/>
          <a:p>
            <a:pPr marL="342900" lvl="0" indent="-342900" algn="l">
              <a:spcAft>
                <a:spcPts val="0"/>
              </a:spcAft>
              <a:buClr>
                <a:srgbClr val="FE8637"/>
              </a:buClr>
              <a:buSzPct val="70000"/>
              <a:buFont typeface="Wingdings 2"/>
              <a:buChar char="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http://vk.com/away.php?to=http%3A%2F%2Fzanimatika.narod.ru%2Findex.htm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spcAft>
                <a:spcPts val="0"/>
              </a:spcAft>
              <a:buClr>
                <a:srgbClr val="FE8637"/>
              </a:buClr>
              <a:buSzPct val="70000"/>
              <a:buFont typeface="Wingdings 2"/>
              <a:buChar char="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http://vk.com/away.php?to=http%3A%2F%2Fwww.foxyface.ru%2Fdeti%2Fzagadki-o-sporte-dlya-detei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spcAft>
                <a:spcPts val="0"/>
              </a:spcAft>
              <a:buClr>
                <a:srgbClr val="FE8637"/>
              </a:buClr>
              <a:buSzPct val="70000"/>
              <a:buFont typeface="Wingdings 2"/>
              <a:buChar char=""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http://www.google.ru/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search?hl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=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ru&amp;redir_esc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 tooltip="http://www.google.ru/search?hl=ru&amp;redir_esc=&amp;client=ms-android-sonymobile&amp;source=android-launcher-widget&amp;v=141400000&amp;qsubts=1386774956808&amp;q=фото+или+картинки+с+хоккеем"/>
              </a:rPr>
              <a:t>=&amp;..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l">
              <a:spcAft>
                <a:spcPts val="0"/>
              </a:spcAft>
              <a:buClr>
                <a:srgbClr val="FE8637"/>
              </a:buClr>
              <a:buSzPct val="70000"/>
              <a:buFont typeface="Wingdings 2"/>
              <a:buChar char=""/>
            </a:pPr>
            <a:endParaRPr lang="ru-RU" sz="3200" dirty="0">
              <a:solidFill>
                <a:srgbClr val="002060"/>
              </a:solidFill>
              <a:latin typeface="Franklin Gothic Book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627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7" y="332656"/>
            <a:ext cx="7190184" cy="5182512"/>
          </a:xfrm>
        </p:spPr>
        <p:txBody>
          <a:bodyPr/>
          <a:lstStyle/>
          <a:p>
            <a:pPr marL="342900" lvl="0" indent="-342900" algn="l">
              <a:spcAft>
                <a:spcPts val="0"/>
              </a:spcAft>
            </a:pP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городе есть стадион,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Только очень скользкий он.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Чтобы там как ветер мчаться,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коньках учись кататься.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7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445224"/>
            <a:ext cx="6512511" cy="720080"/>
          </a:xfrm>
        </p:spPr>
        <p:txBody>
          <a:bodyPr wrap="none"/>
          <a:lstStyle/>
          <a:p>
            <a:r>
              <a:rPr lang="ru-RU" dirty="0" smtClean="0"/>
              <a:t>каток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730" y="980728"/>
            <a:ext cx="6234622" cy="367240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44398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36903" cy="5760640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поле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лёд,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забор вокруг,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нарисован в центре круг.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полю носится народ,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будто ищет выход – вход.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шайбы здесь – два входа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что это?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46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157192"/>
            <a:ext cx="6512511" cy="1152128"/>
          </a:xfrm>
        </p:spPr>
        <p:txBody>
          <a:bodyPr/>
          <a:lstStyle/>
          <a:p>
            <a:r>
              <a:rPr lang="ru-RU" dirty="0" smtClean="0"/>
              <a:t>ворота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400" y="831056"/>
            <a:ext cx="6080968" cy="389408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14069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1988840"/>
            <a:ext cx="6512511" cy="3526328"/>
          </a:xfrm>
        </p:spPr>
        <p:txBody>
          <a:bodyPr/>
          <a:lstStyle/>
          <a:p>
            <a:pPr algn="l"/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 солдата нет без пушки,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Хоккеиста нет без…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796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301208"/>
            <a:ext cx="6512511" cy="792088"/>
          </a:xfrm>
        </p:spPr>
        <p:txBody>
          <a:bodyPr/>
          <a:lstStyle/>
          <a:p>
            <a:r>
              <a:rPr lang="ru-RU" dirty="0" smtClean="0"/>
              <a:t>клюшка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31838"/>
            <a:ext cx="6336703" cy="406531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8293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9" y="764704"/>
            <a:ext cx="7262192" cy="4750464"/>
          </a:xfrm>
        </p:spPr>
        <p:txBody>
          <a:bodyPr/>
          <a:lstStyle/>
          <a:p>
            <a:pPr algn="l"/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Гоняют клюшками по льду её у нас всех на виду. </a:t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Она в ворота залетит, и кто-то точно </a:t>
            </a:r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победит.</a:t>
            </a:r>
            <a: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0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5517232"/>
            <a:ext cx="6512511" cy="648072"/>
          </a:xfrm>
        </p:spPr>
        <p:txBody>
          <a:bodyPr/>
          <a:lstStyle/>
          <a:p>
            <a:r>
              <a:rPr lang="ru-RU" dirty="0" smtClean="0"/>
              <a:t>шайба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731838"/>
            <a:ext cx="6480719" cy="420933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95666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79</TotalTime>
  <Words>79</Words>
  <Application>Microsoft Office PowerPoint</Application>
  <PresentationFormat>Экран (4:3)</PresentationFormat>
  <Paragraphs>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Хоккей</vt:lpstr>
      <vt:lpstr>В городе есть стадион, Только очень скользкий он. Чтобы там как ветер мчаться, На коньках учись кататься. </vt:lpstr>
      <vt:lpstr>каток</vt:lpstr>
      <vt:lpstr>На поле лёд, забор вокруг, И нарисован в центре круг. По полю носится народ, Как будто ищет выход – вход. Для шайбы здесь – два входа И что это? </vt:lpstr>
      <vt:lpstr>ворота</vt:lpstr>
      <vt:lpstr>Как солдата нет без пушки, Хоккеиста нет без… </vt:lpstr>
      <vt:lpstr>клюшка</vt:lpstr>
      <vt:lpstr>Гоняют клюшками по льду её у нас всех на виду.  Она в ворота залетит, и кто-то точно победит. </vt:lpstr>
      <vt:lpstr>шайба</vt:lpstr>
      <vt:lpstr>Кто на льду меня догонит? Мы бежим вперегонки. А несут меня не кони, А блестящие…</vt:lpstr>
      <vt:lpstr>коньки</vt:lpstr>
      <vt:lpstr>Для чего шлем надевают? Шлем спасает, защищает. Если будет шлем с тобой, Отразишь удар любой</vt:lpstr>
      <vt:lpstr>шлем</vt:lpstr>
      <vt:lpstr>Он играет на коньках. Клюшку держит он в руках. Шайбу эту клюшкой бьёт. Кто спортсмена назовёт?</vt:lpstr>
      <vt:lpstr>хоккеист</vt:lpstr>
      <vt:lpstr>Спасибо за внимание</vt:lpstr>
      <vt:lpstr>Источники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Хоккей</dc:title>
  <dc:creator>NATALI</dc:creator>
  <cp:lastModifiedBy>NATALI</cp:lastModifiedBy>
  <cp:revision>9</cp:revision>
  <dcterms:created xsi:type="dcterms:W3CDTF">2015-10-19T07:20:30Z</dcterms:created>
  <dcterms:modified xsi:type="dcterms:W3CDTF">2015-10-23T06:43:31Z</dcterms:modified>
</cp:coreProperties>
</file>