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0" r:id="rId14"/>
    <p:sldId id="269" r:id="rId15"/>
    <p:sldId id="257" r:id="rId16"/>
    <p:sldId id="25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85;&#1103;\Desktop\&#1052;&#1044;&#1048;%20&#1050;&#1054;&#1053;&#1045;&#1062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8;&#1072;&#1085;&#1103;\Downloads\&#1042;&#1088;&#1077;&#1084;&#1077;&#1085;&#1072;%20&#1075;&#1086;&#1076;&#1072;.%20&#1054;&#1082;&#1090;&#1103;&#1073;&#1088;&#1100;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За%20окном%20Осень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000"/>
            <a:ext cx="7149839" cy="68400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4.png"/>
          <p:cNvPicPr>
            <a:picLocks noChangeAspect="1" noChangeArrowheads="1"/>
          </p:cNvPicPr>
          <p:nvPr/>
        </p:nvPicPr>
        <p:blipFill>
          <a:blip r:embed="rId2" cstate="print"/>
          <a:srcRect t="10121" b="10465"/>
          <a:stretch>
            <a:fillRect/>
          </a:stretch>
        </p:blipFill>
        <p:spPr bwMode="auto">
          <a:xfrm>
            <a:off x="-1" y="0"/>
            <a:ext cx="5425145" cy="6858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580112" y="332656"/>
            <a:ext cx="3384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«Бывает – не бывает»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согласны - хлопайте, не согласны - топайте.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Бывает осенью дождь?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Бывает у лисы два хвоста?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Бывает ночью звёздное небо?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Ночью светло?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Бывает трава зелёного цвета?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Осенью жарко?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Трава белая?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 сидит на дереве?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Белка спит зимой?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8119" t="4558" r="51577" b="9117"/>
          <a:stretch>
            <a:fillRect/>
          </a:stretch>
        </p:blipFill>
        <p:spPr bwMode="auto">
          <a:xfrm>
            <a:off x="1259632" y="1124744"/>
            <a:ext cx="25922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ДИ КОНЕЦ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8119" t="4558" r="41475" b="9117"/>
          <a:stretch>
            <a:fillRect/>
          </a:stretch>
        </p:blipFill>
        <p:spPr bwMode="auto">
          <a:xfrm>
            <a:off x="1331640" y="620688"/>
            <a:ext cx="444051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24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404711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Солнца нет, на небе тучи,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 вредный и колючий,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Дует так, спасенья нет!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такое? Дай ответ!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городу дождик осенний гулял,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Зеркальце дождик своё потерял.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Зеркальце то на асфальте лежит,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 подует — оно задрожит.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045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Осень в гости к нам пришла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 собою принесла...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Что? Скажите наугад!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Ну, конечно ...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на ножке купол-гриб,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 от ливня защитит.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намокнет пешеход,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Если спрячется под … </a:t>
                      </a: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3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Слезки капают из тучи –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Плачет мастер невезучий.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Хмурой осени художник —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Хлюпает по лужам…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что за невидимка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Хлопает в саду калиткой,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столе листает книжку,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Шорохом пугает мышку,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Сорвал с бабушки косынку,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Покачал в коляске Димку,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Поиграл листвой, поверьте! </a:t>
                      </a:r>
                      <a:b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Ну, конечно, это…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0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10000" contrast="10000"/>
          </a:blip>
          <a:srcRect l="18119" t="4558" r="18226" b="9117"/>
          <a:stretch>
            <a:fillRect/>
          </a:stretch>
        </p:blipFill>
        <p:spPr bwMode="auto">
          <a:xfrm>
            <a:off x="-36000" y="-126000"/>
            <a:ext cx="9180000" cy="6984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ремена года. Октябр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Таня\Desktop\93875186_large_11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98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ВЫПУСК 2014\выпускной 2014\klyaksyi_zastavka_risunok_grafika_babochki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74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Курочка%20ряб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493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ШУРОЧКА РЯБА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111582425_large_4883260_11241165137742717105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78469" cy="6858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051720" y="5805264"/>
            <a:ext cx="5065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ЗОЛОТАЯ РУБКА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hqdefaul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339752" y="5661248"/>
            <a:ext cx="472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ГУСЛИ-ЛЕБЕДИ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108041680_4682845_kolobok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39313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796136" y="5589240"/>
            <a:ext cx="3102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КОСОБОК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996880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b="7090"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059832" y="188640"/>
            <a:ext cx="215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КЕПКА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40115142_256gg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21908" cy="6858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907704" y="5661248"/>
            <a:ext cx="590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КРАСНАЯ ТАПОЧКА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8119" t="4558" r="56387" b="48148"/>
          <a:stretch>
            <a:fillRect/>
          </a:stretch>
        </p:blipFill>
        <p:spPr bwMode="auto">
          <a:xfrm>
            <a:off x="755576" y="764704"/>
            <a:ext cx="1514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98</Words>
  <Application>Microsoft Office PowerPoint</Application>
  <PresentationFormat>Экран (4:3)</PresentationFormat>
  <Paragraphs>27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20</cp:revision>
  <dcterms:created xsi:type="dcterms:W3CDTF">2015-10-19T13:56:05Z</dcterms:created>
  <dcterms:modified xsi:type="dcterms:W3CDTF">2015-10-21T14:37:33Z</dcterms:modified>
</cp:coreProperties>
</file>