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8" r:id="rId4"/>
    <p:sldId id="259" r:id="rId5"/>
    <p:sldId id="261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AA0F-08CE-4886-8D0A-0A552FC93DA4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0DD1-574D-4116-886E-C384362AE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2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ПРАЗДНИК СВЕТЛОЙ ПАСХИ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3459" y="2060848"/>
            <a:ext cx="6400800" cy="1752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Презентация выставки во 2 – младшей группе МБДОУ «Детский сад общеразвивающего вида п. Рождественский»</a:t>
            </a:r>
          </a:p>
          <a:p>
            <a:r>
              <a:rPr lang="ru-RU" sz="1600" dirty="0" smtClean="0"/>
              <a:t>Воспитатель: Н. Е. </a:t>
            </a:r>
            <a:r>
              <a:rPr lang="ru-RU" sz="1600" dirty="0" err="1" smtClean="0"/>
              <a:t>Русскова</a:t>
            </a:r>
            <a:endParaRPr lang="ru-RU" sz="1600" dirty="0" smtClean="0"/>
          </a:p>
          <a:p>
            <a:r>
              <a:rPr lang="ru-RU" sz="1600" dirty="0" smtClean="0"/>
              <a:t>Апрель2015 года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820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/>
          <a:lstStyle/>
          <a:p>
            <a:pPr algn="ctr"/>
            <a:r>
              <a:rPr lang="ru-RU" dirty="0" smtClean="0"/>
              <a:t>Восприятие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051720" y="1196752"/>
            <a:ext cx="4214259" cy="31606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От манипуляции с предметом дети переходят к ознакомлению с ним на основе зрительного восприятия, при этом «рука учит глаз» (движение руки по предмету определяет движение глаз). Зрительное восприятие становится в дошкольном возрасте одним из основных процессов непосредственного познания предметов и явлений. Умение рассматривать предметы формируется в младшем дошкольном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21388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Восприятие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915816" y="1124744"/>
            <a:ext cx="3686200" cy="27646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 Действия восприятия развиваются благодаря усвоению системы сенсорных эталонов (цветов спектра, геометрических форм и др.).</a:t>
            </a:r>
          </a:p>
        </p:txBody>
      </p:sp>
    </p:spTree>
    <p:extLst>
      <p:ext uri="{BB962C8B-B14F-4D97-AF65-F5344CB8AC3E}">
        <p14:creationId xmlns:p14="http://schemas.microsoft.com/office/powerpoint/2010/main" val="31515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Память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1969501" y="1196752"/>
            <a:ext cx="4320480" cy="3240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дошкольном возрасте следует особо выделить несколько видов деятельности, в которых развивается память ребенка - это речевое общение, восприятие литературных произведений и сюжетно-ролевая игра.</a:t>
            </a:r>
          </a:p>
        </p:txBody>
      </p:sp>
    </p:spTree>
    <p:extLst>
      <p:ext uri="{BB962C8B-B14F-4D97-AF65-F5344CB8AC3E}">
        <p14:creationId xmlns:p14="http://schemas.microsoft.com/office/powerpoint/2010/main" val="21906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Мышление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627784" y="1556791"/>
            <a:ext cx="3392215" cy="25441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младшем дошкольном возрасте у ребенка начинают формироваться представления о пространстве, времени, числе. В силу особенностей мышления ребенка его представления также своеобразны и качественно отличны от представлений более старших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20190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267744" y="1052736"/>
            <a:ext cx="4094245" cy="30706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овладение речью как средством общения и культуры;</a:t>
            </a:r>
          </a:p>
          <a:p>
            <a:r>
              <a:rPr lang="ru-RU" dirty="0"/>
              <a:t>- обогащение активного словаря; развитие связной, грамматически правильной диалогической и монологической речи;</a:t>
            </a:r>
          </a:p>
          <a:p>
            <a:r>
              <a:rPr lang="ru-RU" dirty="0"/>
              <a:t>- развитие речевого творчества;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4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Речевое развитие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 развитие звуковой и интонационной культуры речи, фонематического слуха;</a:t>
            </a:r>
          </a:p>
          <a:p>
            <a:r>
              <a:rPr lang="ru-RU" dirty="0"/>
              <a:t>- 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r>
              <a:rPr lang="ru-RU" dirty="0"/>
              <a:t>- формирование звуковой аналитико-синтетической активности как предпосылки обучения грамоте.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483768" y="908720"/>
            <a:ext cx="4406280" cy="3304710"/>
          </a:xfrm>
        </p:spPr>
      </p:pic>
    </p:spTree>
    <p:extLst>
      <p:ext uri="{BB962C8B-B14F-4D97-AF65-F5344CB8AC3E}">
        <p14:creationId xmlns:p14="http://schemas.microsoft.com/office/powerpoint/2010/main" val="3518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Чтение</a:t>
            </a:r>
            <a:r>
              <a:rPr lang="ru-RU" b="0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329541" y="1124744"/>
            <a:ext cx="3936438" cy="29523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Читатель - дошкольник зависим от взрослого в выборе книг для чтения, периодичности и длительности процесса чтения, способах, формах и степени выразительности. Поэтому важными моментами деятельности взрослого при реализации данной области являются: 1) формирование круга детского чтения; 2) организация процесса чтения.</a:t>
            </a:r>
          </a:p>
        </p:txBody>
      </p:sp>
    </p:spTree>
    <p:extLst>
      <p:ext uri="{BB962C8B-B14F-4D97-AF65-F5344CB8AC3E}">
        <p14:creationId xmlns:p14="http://schemas.microsoft.com/office/powerpoint/2010/main" val="20361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Процесс общения с книгой является определяющим в интеллектуальном и личностном (в том числе мировоззренческом) становлении человека, в его способности к самореализации, в сохранении и передаче опыта, накопленного человечеством.</a:t>
            </a: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689580" y="764704"/>
            <a:ext cx="4128459" cy="3096344"/>
          </a:xfrm>
        </p:spPr>
      </p:pic>
    </p:spTree>
    <p:extLst>
      <p:ext uri="{BB962C8B-B14F-4D97-AF65-F5344CB8AC3E}">
        <p14:creationId xmlns:p14="http://schemas.microsoft.com/office/powerpoint/2010/main" val="20612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Коммуникация (общение)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r="5705"/>
          <a:stretch>
            <a:fillRect/>
          </a:stretch>
        </p:blipFill>
        <p:spPr>
          <a:xfrm>
            <a:off x="3635896" y="1628799"/>
            <a:ext cx="2288092" cy="17160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mtClean="0"/>
              <a:t>При этом речь выступает одним из важнейших средств коммуникации и проявляется в дошкольном возрасте, прежде всего, в диалогах и полилогах (коллективных разговорах), в которых говорящие обмениваются мыслями, ставят уточняющие вопросы друг другу, обсуждая предмет разговора.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7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267744" y="1052736"/>
            <a:ext cx="4142251" cy="3106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основных принципах дошкольного образования   в пункте 1.4 справедливо замечено  о необходимости  «сотрудничества Организации с семьей».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Выполнение задач познавательного развития  детей дошкольного возраста в соответствии с ФГОС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3131840" y="1412776"/>
            <a:ext cx="3048339" cy="228625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 развитие интересов детей, любознательности и познавательной мотивации;</a:t>
            </a:r>
          </a:p>
          <a:p>
            <a:r>
              <a:rPr lang="ru-RU" dirty="0"/>
              <a:t>- формирование познавательных действий, становление сознания;</a:t>
            </a:r>
          </a:p>
          <a:p>
            <a:r>
              <a:rPr lang="ru-RU" dirty="0"/>
              <a:t>- развитие воображения и творческой активности;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7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Победы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915817" y="1603140"/>
            <a:ext cx="3168352" cy="23762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 никаких бы презентаций не </a:t>
            </a:r>
            <a:r>
              <a:rPr lang="ru-RU" dirty="0"/>
              <a:t> </a:t>
            </a:r>
            <a:r>
              <a:rPr lang="ru-RU" dirty="0" smtClean="0"/>
              <a:t>состоялось , если бы 9 Мая 1945 года  Советские войска  не разгромили гитлеровскую Германию! Слава  победителям!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9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Выполнение задач познавательного развития  детей дошкольного возраста в соответствии с ФГОС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</p:txBody>
      </p:sp>
      <p:pic>
        <p:nvPicPr>
          <p:cNvPr id="3074" name="Picture 2" descr="C:\Users\Евгений\Desktop\фото Пасхи и 70 лет Победы\DSC_748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 bwMode="auto">
          <a:xfrm>
            <a:off x="2987824" y="1340768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Выполнение задач познавательного развития  детей дошкольного возраста в соответствии с ФГОС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- 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Земля, как общем доме людей, об особенностях ее природы, многообразии стран и народов мира.</a:t>
            </a:r>
          </a:p>
        </p:txBody>
      </p:sp>
      <p:pic>
        <p:nvPicPr>
          <p:cNvPr id="4099" name="Picture 3" descr="C:\Users\Евгений\Desktop\фото Пасхи и 70 лет Победы\DSC_74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 bwMode="auto">
          <a:xfrm>
            <a:off x="2627784" y="1340768"/>
            <a:ext cx="3680245" cy="27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</a:t>
            </a:r>
            <a:r>
              <a:rPr lang="ru-RU" b="0" dirty="0"/>
              <a:t> </a:t>
            </a:r>
            <a:r>
              <a:rPr lang="ru-RU" dirty="0"/>
              <a:t>формы взаимодействия педагога с </a:t>
            </a:r>
            <a:r>
              <a:rPr lang="ru-RU" dirty="0" smtClean="0"/>
              <a:t>детьми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555776" y="1495172"/>
            <a:ext cx="3528392" cy="26462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- вовлечение ребенка в различные виды деятельности;</a:t>
            </a:r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763688" y="692696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598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</a:t>
            </a:r>
            <a:r>
              <a:rPr lang="ru-RU" b="0" dirty="0"/>
              <a:t> </a:t>
            </a:r>
            <a:r>
              <a:rPr lang="ru-RU" dirty="0"/>
              <a:t>формы взаимодействия педагога с детьми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555776" y="1124744"/>
            <a:ext cx="4190256" cy="31426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 - использование дидактических игр;</a:t>
            </a:r>
          </a:p>
        </p:txBody>
      </p:sp>
    </p:spTree>
    <p:extLst>
      <p:ext uri="{BB962C8B-B14F-4D97-AF65-F5344CB8AC3E}">
        <p14:creationId xmlns:p14="http://schemas.microsoft.com/office/powerpoint/2010/main" val="34031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</a:t>
            </a:r>
            <a:r>
              <a:rPr lang="ru-RU" b="0" dirty="0"/>
              <a:t> </a:t>
            </a:r>
            <a:r>
              <a:rPr lang="ru-RU" dirty="0"/>
              <a:t>формы взаимодействия педагога с детьми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 применение методов обучения, направленных на обогащение творческого воображения, мышления, памяти, развития речи.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3" b="25093"/>
          <a:stretch>
            <a:fillRect/>
          </a:stretch>
        </p:blipFill>
        <p:spPr>
          <a:xfrm>
            <a:off x="2699792" y="1052736"/>
            <a:ext cx="3974232" cy="2980674"/>
          </a:xfrm>
        </p:spPr>
      </p:pic>
    </p:spTree>
    <p:extLst>
      <p:ext uri="{BB962C8B-B14F-4D97-AF65-F5344CB8AC3E}">
        <p14:creationId xmlns:p14="http://schemas.microsoft.com/office/powerpoint/2010/main" val="19598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Познавательный интерес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915816" y="1412776"/>
            <a:ext cx="3384376" cy="25382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младшем дошкольном возрасте познавательное развитие продолжается по трем основным направлениям: расширяются и качественно изменяются способы ориентировки ребенка в окружающем мире, возникают новые средства ориентировки, содержательно обогащаются представления и знания ребенка о мире.</a:t>
            </a:r>
          </a:p>
        </p:txBody>
      </p:sp>
    </p:spTree>
    <p:extLst>
      <p:ext uri="{BB962C8B-B14F-4D97-AF65-F5344CB8AC3E}">
        <p14:creationId xmlns:p14="http://schemas.microsoft.com/office/powerpoint/2010/main" val="24846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/>
          <a:lstStyle/>
          <a:p>
            <a:pPr algn="ctr"/>
            <a:r>
              <a:rPr lang="ru-RU" dirty="0"/>
              <a:t>Познавательный интерес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2699792" y="1400653"/>
            <a:ext cx="3528392" cy="26462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возрасте от трех до пяти лет формируются качественно новые свойства </a:t>
            </a:r>
            <a:r>
              <a:rPr lang="ru-RU" b="1" dirty="0"/>
              <a:t>сенсорных процессов:</a:t>
            </a:r>
            <a:r>
              <a:rPr lang="ru-RU" dirty="0"/>
              <a:t> ощущение и восприятие. Ребенок, включаясь в разные виды деятельности (общение, игру, конструирование, рисование и др.), учится более тонко различать отдельные признаки и свойства предметов. Совершенствуется фонематический слух, цветоразличение, острота зрения, восприятие формы предметов и др.</a:t>
            </a:r>
          </a:p>
        </p:txBody>
      </p:sp>
    </p:spTree>
    <p:extLst>
      <p:ext uri="{BB962C8B-B14F-4D97-AF65-F5344CB8AC3E}">
        <p14:creationId xmlns:p14="http://schemas.microsoft.com/office/powerpoint/2010/main" val="6719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525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ПРАЗДНИК СВЕТЛОЙ ПАСХИ</vt:lpstr>
      <vt:lpstr>Выполнение задач познавательного развития  детей дошкольного возраста в соответствии с ФГОС</vt:lpstr>
      <vt:lpstr>Выполнение задач познавательного развития  детей дошкольного возраста в соответствии с ФГОС</vt:lpstr>
      <vt:lpstr>Выполнение задач познавательного развития  детей дошкольного возраста в соответствии с ФГОС</vt:lpstr>
      <vt:lpstr>Основные формы взаимодействия педагога с детьми</vt:lpstr>
      <vt:lpstr>Основные формы взаимодействия педагога с детьми</vt:lpstr>
      <vt:lpstr>Основные формы взаимодействия педагога с детьми</vt:lpstr>
      <vt:lpstr>Познавательный интерес</vt:lpstr>
      <vt:lpstr>Познавательный интерес</vt:lpstr>
      <vt:lpstr>Восприятие</vt:lpstr>
      <vt:lpstr>Восприятие</vt:lpstr>
      <vt:lpstr>Память</vt:lpstr>
      <vt:lpstr>Мышление</vt:lpstr>
      <vt:lpstr>Речевое развитие</vt:lpstr>
      <vt:lpstr>Речевое развитие</vt:lpstr>
      <vt:lpstr>Чтение </vt:lpstr>
      <vt:lpstr>Чтение художественной литературы</vt:lpstr>
      <vt:lpstr>Коммуникация (общение)</vt:lpstr>
      <vt:lpstr>Взаимодействие с родителями</vt:lpstr>
      <vt:lpstr>День Победы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Евгений</cp:lastModifiedBy>
  <cp:revision>20</cp:revision>
  <dcterms:created xsi:type="dcterms:W3CDTF">2015-04-02T19:48:00Z</dcterms:created>
  <dcterms:modified xsi:type="dcterms:W3CDTF">2015-12-09T19:35:14Z</dcterms:modified>
</cp:coreProperties>
</file>