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78098"/>
          </a:xfrm>
        </p:spPr>
        <p:txBody>
          <a:bodyPr/>
          <a:lstStyle/>
          <a:p>
            <a:r>
              <a:rPr lang="ru-RU" dirty="0" smtClean="0">
                <a:latin typeface="Segoe Script" pitchFamily="34" charset="0"/>
                <a:cs typeface="MV Boli" pitchFamily="2" charset="0"/>
              </a:rPr>
              <a:t>Перелетные птицы</a:t>
            </a:r>
            <a:endParaRPr lang="ru-RU" dirty="0">
              <a:latin typeface="Segoe Script" pitchFamily="34" charset="0"/>
              <a:cs typeface="MV Boli" pitchFamily="2" charset="0"/>
            </a:endParaRPr>
          </a:p>
        </p:txBody>
      </p:sp>
      <p:pic>
        <p:nvPicPr>
          <p:cNvPr id="10" name="Содержимое 9" descr="2667874-6131-r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673" y="963030"/>
            <a:ext cx="8424936" cy="5655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886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52120" y="5517232"/>
            <a:ext cx="3008313" cy="1201812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Segoe Script" pitchFamily="34" charset="0"/>
              </a:rPr>
              <a:t>Материал подготовлен и составлен воспитателем МБДОУ № 7 Путченко Е. Н.</a:t>
            </a:r>
            <a:endParaRPr lang="ru-RU" sz="1600" dirty="0">
              <a:latin typeface="Segoe Script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7859216" cy="635670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Segoe Script" pitchFamily="34" charset="0"/>
              </a:rPr>
              <a:t>Конец</a:t>
            </a:r>
            <a:endParaRPr lang="ru-RU" sz="54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268760"/>
            <a:ext cx="7232848" cy="496855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Segoe Script" pitchFamily="34" charset="0"/>
              </a:rPr>
              <a:t> - Сформировать представление детей о перелетных птицах</a:t>
            </a:r>
          </a:p>
          <a:p>
            <a:pPr algn="l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Segoe Script" pitchFamily="34" charset="0"/>
              </a:rPr>
              <a:t> Расширить знания об особенностях внешнего вида условиях жизни и повадках птиц</a:t>
            </a:r>
          </a:p>
          <a:p>
            <a:pPr algn="l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Segoe Script" pitchFamily="34" charset="0"/>
              </a:rPr>
              <a:t>Учить анализировать , делать простейшие выводы</a:t>
            </a:r>
          </a:p>
          <a:p>
            <a:pPr algn="l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Segoe Script" pitchFamily="34" charset="0"/>
              </a:rPr>
              <a:t> Развивать коммуникативные навыки , связную речь</a:t>
            </a:r>
          </a:p>
          <a:p>
            <a:pPr algn="l"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Segoe Script" pitchFamily="34" charset="0"/>
              </a:rPr>
              <a:t> Воспитывать интерес к жизни птиц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630616" cy="93610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Segoe Script" pitchFamily="34" charset="0"/>
              </a:rPr>
              <a:t>Программное содержание</a:t>
            </a:r>
            <a:endParaRPr lang="ru-RU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ut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8448942" cy="4752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1691680" y="188640"/>
            <a:ext cx="5040560" cy="792088"/>
          </a:xfrm>
        </p:spPr>
        <p:txBody>
          <a:bodyPr>
            <a:noAutofit/>
          </a:bodyPr>
          <a:lstStyle/>
          <a:p>
            <a:r>
              <a:rPr lang="ru-RU" sz="4400" dirty="0" smtClean="0">
                <a:latin typeface="Segoe Script" pitchFamily="34" charset="0"/>
              </a:rPr>
              <a:t>       </a:t>
            </a:r>
            <a:r>
              <a:rPr lang="ru-RU" sz="5400" dirty="0" smtClean="0">
                <a:latin typeface="Segoe Script" pitchFamily="34" charset="0"/>
              </a:rPr>
              <a:t>Утки</a:t>
            </a:r>
            <a:endParaRPr lang="ru-RU" sz="54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16632"/>
            <a:ext cx="8208912" cy="6120680"/>
          </a:xfrm>
        </p:spPr>
        <p:txBody>
          <a:bodyPr>
            <a:normAutofit fontScale="92500" lnSpcReduction="10000"/>
          </a:bodyPr>
          <a:lstStyle/>
          <a:p>
            <a:pPr algn="l"/>
            <a:endParaRPr lang="ru-RU" sz="2800" dirty="0" smtClean="0">
              <a:solidFill>
                <a:schemeClr val="tx1"/>
              </a:solidFill>
              <a:latin typeface="Segoe Script" pitchFamily="34" charset="0"/>
            </a:endParaRP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Segoe Script" pitchFamily="34" charset="0"/>
              </a:rPr>
              <a:t>Утки кормятся растительной пищей , а также насекомыми , моллюсками , мелкой рыбой и даже лягушками.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Segoe Script" pitchFamily="34" charset="0"/>
              </a:rPr>
              <a:t>Откладывают яйца от 9 до 13 штук. Высиживают обычно от 20 до 30 дней . Их особенность состоит в том , что птенцы вылупляются почти одновременно . Они уже способны передвигаться по суше , плавать и нырять . Благодаря этим навыкам им легче спасаться от хищников.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Segoe Script" pitchFamily="34" charset="0"/>
              </a:rPr>
              <a:t>Питаются птенцы самостоятельно. Примерно в 50 дневном возрасте они начинают уже взлетать . Птенцы остаются с их мамой 7-8 недель.</a:t>
            </a:r>
            <a:endParaRPr lang="ru-RU" sz="2800" dirty="0">
              <a:solidFill>
                <a:schemeClr val="tx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/>
          <a:lstStyle/>
          <a:p>
            <a:r>
              <a:rPr lang="ru-RU" dirty="0" smtClean="0">
                <a:latin typeface="Segoe Script" pitchFamily="34" charset="0"/>
              </a:rPr>
              <a:t>Лебеди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6" name="Содержимое 5" descr="belyj-luchi-perya-ozero-lebed-vzmax-svet-kryl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8064895" cy="54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7933857" cy="5993503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Segoe Script" pitchFamily="34" charset="0"/>
              </a:rPr>
              <a:t>Стаи лебеди не образуют, держатся парами. Пары сохраняются на весь период жизни. Если один из них по каким-то причинам  умирает , то второй вскоре тоже погибает . Населяют они озера , иногда болота и реки . Лебедь гнездится около воды , подальше от человеческих глаз – в тростниках на мелких озерах или на затонах больших рек . Вылупившиеся птенцы всюду следуют за их матерью.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Segoe Script" pitchFamily="34" charset="0"/>
              </a:rPr>
              <a:t>Мы все конечно же знакомы с ними благодаря произведению Ганса Христиана Андерсана </a:t>
            </a:r>
            <a:r>
              <a:rPr lang="en-US" sz="2800" dirty="0" smtClean="0">
                <a:solidFill>
                  <a:schemeClr val="tx1"/>
                </a:solidFill>
                <a:latin typeface="Segoe Script" pitchFamily="34" charset="0"/>
              </a:rPr>
              <a:t>“ </a:t>
            </a:r>
            <a:r>
              <a:rPr lang="ru-RU" sz="2800" dirty="0" smtClean="0">
                <a:solidFill>
                  <a:schemeClr val="tx1"/>
                </a:solidFill>
                <a:latin typeface="Segoe Script" pitchFamily="34" charset="0"/>
              </a:rPr>
              <a:t>Гадкий утенок</a:t>
            </a:r>
            <a:r>
              <a:rPr lang="en-US" sz="2800" dirty="0" smtClean="0">
                <a:solidFill>
                  <a:schemeClr val="tx1"/>
                </a:solidFill>
                <a:latin typeface="Segoe Script" pitchFamily="34" charset="0"/>
              </a:rPr>
              <a:t>”</a:t>
            </a:r>
            <a:r>
              <a:rPr lang="ru-RU" sz="2800" dirty="0" smtClean="0">
                <a:solidFill>
                  <a:schemeClr val="tx1"/>
                </a:solidFill>
                <a:latin typeface="Segoe Script" pitchFamily="34" charset="0"/>
              </a:rPr>
              <a:t>. И так же , как и в сказке птенцы представляют собой ни то гусят , ни то утят . Но потом они непременно превращаются в прекрасных , белоснежных лебедей !</a:t>
            </a:r>
            <a:endParaRPr lang="ru-RU" sz="2800" dirty="0">
              <a:solidFill>
                <a:schemeClr val="tx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Segoe Script" pitchFamily="34" charset="0"/>
              </a:rPr>
              <a:t>Скворцы и соловьи</a:t>
            </a:r>
            <a:endParaRPr lang="ru-RU" dirty="0">
              <a:latin typeface="Segoe Script" pitchFamily="34" charset="0"/>
            </a:endParaRPr>
          </a:p>
        </p:txBody>
      </p:sp>
      <p:pic>
        <p:nvPicPr>
          <p:cNvPr id="7" name="Содержимое 6" descr="gallery_26068_65_3057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07504" y="1700808"/>
            <a:ext cx="4536504" cy="3965327"/>
          </a:xfrm>
        </p:spPr>
      </p:pic>
      <p:pic>
        <p:nvPicPr>
          <p:cNvPr id="10" name="Содержимое 9" descr="1754998201884f6f989c0836d96b6be475b60d9f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628800"/>
            <a:ext cx="4284662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3888432" cy="60212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Segoe Script" pitchFamily="34" charset="0"/>
              </a:rPr>
              <a:t>Стихи про скворцов</a:t>
            </a:r>
            <a:r>
              <a:rPr lang="ru-RU" sz="2000" dirty="0" smtClean="0">
                <a:latin typeface="Segoe Script" pitchFamily="34" charset="0"/>
              </a:rPr>
              <a:t/>
            </a:r>
            <a:br>
              <a:rPr lang="ru-RU" sz="2000" dirty="0" smtClean="0">
                <a:latin typeface="Segoe Script" pitchFamily="34" charset="0"/>
              </a:rPr>
            </a:br>
            <a:r>
              <a:rPr lang="ru-RU" sz="2000" dirty="0" smtClean="0">
                <a:latin typeface="Segoe Script" pitchFamily="34" charset="0"/>
              </a:rPr>
              <a:t>…………………………………………</a:t>
            </a:r>
            <a:br>
              <a:rPr lang="ru-RU" sz="2000" dirty="0" smtClean="0">
                <a:latin typeface="Segoe Script" pitchFamily="34" charset="0"/>
              </a:rPr>
            </a:br>
            <a:r>
              <a:rPr lang="ru-RU" sz="2000" dirty="0" smtClean="0">
                <a:latin typeface="Segoe Script" pitchFamily="34" charset="0"/>
              </a:rPr>
              <a:t>Скворец поменьше, чем ворона,</a:t>
            </a:r>
            <a:br>
              <a:rPr lang="ru-RU" sz="2000" dirty="0" smtClean="0">
                <a:latin typeface="Segoe Script" pitchFamily="34" charset="0"/>
              </a:rPr>
            </a:br>
            <a:r>
              <a:rPr lang="ru-RU" sz="2000" dirty="0" smtClean="0">
                <a:latin typeface="Segoe Script" pitchFamily="34" charset="0"/>
              </a:rPr>
              <a:t>Зато побольше воробья -</a:t>
            </a:r>
            <a:br>
              <a:rPr lang="ru-RU" sz="2000" dirty="0" smtClean="0">
                <a:latin typeface="Segoe Script" pitchFamily="34" charset="0"/>
              </a:rPr>
            </a:br>
            <a:r>
              <a:rPr lang="ru-RU" sz="2000" dirty="0" smtClean="0">
                <a:latin typeface="Segoe Script" pitchFamily="34" charset="0"/>
              </a:rPr>
              <a:t>Он из скворечни как с балкона,</a:t>
            </a:r>
            <a:br>
              <a:rPr lang="ru-RU" sz="2000" dirty="0" smtClean="0">
                <a:latin typeface="Segoe Script" pitchFamily="34" charset="0"/>
              </a:rPr>
            </a:br>
            <a:r>
              <a:rPr lang="ru-RU" sz="2000" dirty="0" smtClean="0">
                <a:latin typeface="Segoe Script" pitchFamily="34" charset="0"/>
              </a:rPr>
              <a:t>Поёт не хуже соловья!</a:t>
            </a:r>
            <a:br>
              <a:rPr lang="ru-RU" sz="2000" dirty="0" smtClean="0">
                <a:latin typeface="Segoe Script" pitchFamily="34" charset="0"/>
              </a:rPr>
            </a:br>
            <a:r>
              <a:rPr lang="ru-RU" sz="2000" dirty="0" smtClean="0">
                <a:latin typeface="Segoe Script" pitchFamily="34" charset="0"/>
              </a:rPr>
              <a:t/>
            </a:r>
            <a:br>
              <a:rPr lang="ru-RU" sz="2000" dirty="0" smtClean="0">
                <a:latin typeface="Segoe Script" pitchFamily="34" charset="0"/>
              </a:rPr>
            </a:br>
            <a:r>
              <a:rPr lang="ru-RU" sz="2000" dirty="0" smtClean="0">
                <a:latin typeface="Segoe Script" pitchFamily="34" charset="0"/>
              </a:rPr>
              <a:t>…………………………………………..</a:t>
            </a:r>
            <a:br>
              <a:rPr lang="ru-RU" sz="2000" dirty="0" smtClean="0">
                <a:latin typeface="Segoe Script" pitchFamily="34" charset="0"/>
              </a:rPr>
            </a:br>
            <a:r>
              <a:rPr lang="ru-RU" sz="2000" dirty="0" smtClean="0">
                <a:latin typeface="Segoe Script" pitchFamily="34" charset="0"/>
              </a:rPr>
              <a:t>Наш скворец одет по моде</a:t>
            </a:r>
            <a:br>
              <a:rPr lang="ru-RU" sz="2000" dirty="0" smtClean="0">
                <a:latin typeface="Segoe Script" pitchFamily="34" charset="0"/>
              </a:rPr>
            </a:br>
            <a:r>
              <a:rPr lang="ru-RU" sz="2000" dirty="0" smtClean="0">
                <a:latin typeface="Segoe Script" pitchFamily="34" charset="0"/>
              </a:rPr>
              <a:t>Чёрный фрак, и перья вроде,</a:t>
            </a:r>
            <a:br>
              <a:rPr lang="ru-RU" sz="2000" dirty="0" smtClean="0">
                <a:latin typeface="Segoe Script" pitchFamily="34" charset="0"/>
              </a:rPr>
            </a:br>
            <a:r>
              <a:rPr lang="ru-RU" sz="2000" dirty="0" smtClean="0">
                <a:latin typeface="Segoe Script" pitchFamily="34" charset="0"/>
              </a:rPr>
              <a:t>С переливом на спине,</a:t>
            </a:r>
            <a:br>
              <a:rPr lang="ru-RU" sz="2000" dirty="0" smtClean="0">
                <a:latin typeface="Segoe Script" pitchFamily="34" charset="0"/>
              </a:rPr>
            </a:br>
            <a:r>
              <a:rPr lang="ru-RU" sz="2000" dirty="0" smtClean="0">
                <a:latin typeface="Segoe Script" pitchFamily="34" charset="0"/>
              </a:rPr>
              <a:t>Что-то ищет в старом пне.</a:t>
            </a:r>
            <a:endParaRPr lang="ru-RU" sz="2000" dirty="0"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32656"/>
            <a:ext cx="4392488" cy="626469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Segoe Script" pitchFamily="34" charset="0"/>
              </a:rPr>
              <a:t>Стихи про соловьев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Segoe Script" pitchFamily="34" charset="0"/>
              </a:rPr>
              <a:t>……………………………………..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Segoe Script" pitchFamily="34" charset="0"/>
              </a:rPr>
              <a:t>Птичка, внешне неприметна,</a:t>
            </a:r>
            <a:br>
              <a:rPr lang="ru-RU" sz="2000" dirty="0" smtClean="0">
                <a:solidFill>
                  <a:schemeClr val="tx1"/>
                </a:solidFill>
                <a:latin typeface="Segoe Script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Segoe Script" pitchFamily="34" charset="0"/>
              </a:rPr>
              <a:t>Запоёт среди ветвей</a:t>
            </a:r>
            <a:br>
              <a:rPr lang="ru-RU" sz="2000" dirty="0" smtClean="0">
                <a:solidFill>
                  <a:schemeClr val="tx1"/>
                </a:solidFill>
                <a:latin typeface="Segoe Script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Segoe Script" pitchFamily="34" charset="0"/>
              </a:rPr>
              <a:t>Так, что ахнем мы: «Ведь это</a:t>
            </a:r>
            <a:br>
              <a:rPr lang="ru-RU" sz="2000" dirty="0" smtClean="0">
                <a:solidFill>
                  <a:schemeClr val="tx1"/>
                </a:solidFill>
                <a:latin typeface="Segoe Script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Segoe Script" pitchFamily="34" charset="0"/>
              </a:rPr>
              <a:t>Голосистый соловей».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Segoe Script" pitchFamily="34" charset="0"/>
              </a:rPr>
              <a:t>…………………………………………….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Segoe Script" pitchFamily="34" charset="0"/>
              </a:rPr>
              <a:t>Эта маленькая птица</a:t>
            </a:r>
            <a:br>
              <a:rPr lang="ru-RU" sz="2000" dirty="0" smtClean="0">
                <a:solidFill>
                  <a:schemeClr val="tx1"/>
                </a:solidFill>
                <a:latin typeface="Segoe Script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Segoe Script" pitchFamily="34" charset="0"/>
              </a:rPr>
              <a:t>Петь большая мастерица</a:t>
            </a:r>
            <a:br>
              <a:rPr lang="ru-RU" sz="2000" dirty="0" smtClean="0">
                <a:solidFill>
                  <a:schemeClr val="tx1"/>
                </a:solidFill>
                <a:latin typeface="Segoe Script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Segoe Script" pitchFamily="34" charset="0"/>
              </a:rPr>
              <a:t>На берёзке средь ветвей</a:t>
            </a:r>
            <a:br>
              <a:rPr lang="ru-RU" sz="2000" dirty="0" smtClean="0">
                <a:solidFill>
                  <a:schemeClr val="tx1"/>
                </a:solidFill>
                <a:latin typeface="Segoe Script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Segoe Script" pitchFamily="34" charset="0"/>
              </a:rPr>
              <a:t>Трель заводит соловей.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Segoe Script" pitchFamily="34" charset="0"/>
              </a:rPr>
              <a:t>…………………………………………….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Segoe Script" pitchFamily="34" charset="0"/>
              </a:rPr>
              <a:t>Кто в саду выводит трели</a:t>
            </a:r>
            <a:br>
              <a:rPr lang="ru-RU" sz="2000" dirty="0" smtClean="0">
                <a:solidFill>
                  <a:schemeClr val="tx1"/>
                </a:solidFill>
                <a:latin typeface="Segoe Script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Segoe Script" pitchFamily="34" charset="0"/>
              </a:rPr>
              <a:t>На рожке и на свирели?:</a:t>
            </a:r>
            <a:br>
              <a:rPr lang="ru-RU" sz="2000" dirty="0" smtClean="0">
                <a:solidFill>
                  <a:schemeClr val="tx1"/>
                </a:solidFill>
                <a:latin typeface="Segoe Script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Segoe Script" pitchFamily="34" charset="0"/>
              </a:rPr>
              <a:t>Знать опять среди ветвей</a:t>
            </a:r>
            <a:br>
              <a:rPr lang="ru-RU" sz="2000" dirty="0" smtClean="0">
                <a:solidFill>
                  <a:schemeClr val="tx1"/>
                </a:solidFill>
                <a:latin typeface="Segoe Script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Segoe Script" pitchFamily="34" charset="0"/>
              </a:rPr>
              <a:t>Поселился соловей!</a:t>
            </a:r>
            <a:endParaRPr lang="ru-RU" sz="2000" dirty="0">
              <a:solidFill>
                <a:schemeClr val="tx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48574"/>
            <a:ext cx="4040188" cy="571673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Segoe Script" pitchFamily="34" charset="0"/>
              </a:rPr>
              <a:t>        Скворцы</a:t>
            </a:r>
          </a:p>
          <a:p>
            <a:r>
              <a:rPr lang="ru-RU" sz="2000" dirty="0" smtClean="0">
                <a:latin typeface="Segoe Script" pitchFamily="34" charset="0"/>
              </a:rPr>
              <a:t>Строят гнездо оба родителя. В качестве подстилки используют сухие веточки деревьев, корешки, стебли , листья, шерсть и перья других птиц.</a:t>
            </a:r>
          </a:p>
          <a:p>
            <a:r>
              <a:rPr lang="ru-RU" sz="2000" dirty="0" smtClean="0">
                <a:latin typeface="Segoe Script" pitchFamily="34" charset="0"/>
              </a:rPr>
              <a:t>Обычно самка высиживает 4-6 светло-голубых яиц , иногда её заменяет самец. Птенцы появляются уже через 11-13 дней. Добычей корма для птенцов занимаются оба родителя. Птенцы покидают гнездо через 20-25 дней .</a:t>
            </a:r>
            <a:endParaRPr lang="ru-RU" sz="2000" dirty="0">
              <a:latin typeface="Segoe Script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310551"/>
            <a:ext cx="4041775" cy="571073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Segoe Script" pitchFamily="34" charset="0"/>
              </a:rPr>
              <a:t>           Соловьи</a:t>
            </a:r>
          </a:p>
          <a:p>
            <a:endParaRPr lang="ru-RU" dirty="0" smtClean="0">
              <a:latin typeface="Segoe Script" pitchFamily="34" charset="0"/>
            </a:endParaRPr>
          </a:p>
          <a:p>
            <a:r>
              <a:rPr lang="ru-RU" sz="2200" dirty="0" smtClean="0">
                <a:latin typeface="Segoe Script" pitchFamily="34" charset="0"/>
              </a:rPr>
              <a:t>Обитают в серых кустарниковых зарослях. В отличии от многих других птиц гнёзда строят на земле или очень низко в кустах . Обычно у них появляются 4-6 яйц .</a:t>
            </a:r>
          </a:p>
          <a:p>
            <a:r>
              <a:rPr lang="ru-RU" sz="2200" dirty="0" smtClean="0">
                <a:latin typeface="Segoe Script" pitchFamily="34" charset="0"/>
              </a:rPr>
              <a:t> Окраска яиц бывает зеленоватого или голубоватого оттенка с пятнами. Птенцов высиживает только самка около 14 дней. Питаются червями, ягодами , пауками и другими насекомыми.</a:t>
            </a:r>
            <a:endParaRPr lang="ru-RU" sz="22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106</TotalTime>
  <Words>398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Перелетные птицы</vt:lpstr>
      <vt:lpstr>Программное содержание</vt:lpstr>
      <vt:lpstr>Слайд 3</vt:lpstr>
      <vt:lpstr>Слайд 4</vt:lpstr>
      <vt:lpstr>Лебеди</vt:lpstr>
      <vt:lpstr>Слайд 6</vt:lpstr>
      <vt:lpstr>Скворцы и соловьи</vt:lpstr>
      <vt:lpstr>Стихи про скворцов ………………………………………… Скворец поменьше, чем ворона, Зато побольше воробья - Он из скворечни как с балкона, Поёт не хуже соловья!  ………………………………………….. Наш скворец одет по моде Чёрный фрак, и перья вроде, С переливом на спине, Что-то ищет в старом пне.</vt:lpstr>
      <vt:lpstr>Слайд 9</vt:lpstr>
      <vt:lpstr>Конец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</dc:title>
  <dc:creator>Таня</dc:creator>
  <cp:lastModifiedBy>Таня</cp:lastModifiedBy>
  <cp:revision>13</cp:revision>
  <dcterms:created xsi:type="dcterms:W3CDTF">2015-12-06T15:55:01Z</dcterms:created>
  <dcterms:modified xsi:type="dcterms:W3CDTF">2015-12-08T13:02:06Z</dcterms:modified>
</cp:coreProperties>
</file>