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6" r:id="rId2"/>
    <p:sldId id="279" r:id="rId3"/>
    <p:sldId id="285" r:id="rId4"/>
    <p:sldId id="286" r:id="rId5"/>
    <p:sldId id="289" r:id="rId6"/>
    <p:sldId id="293" r:id="rId7"/>
    <p:sldId id="294" r:id="rId8"/>
    <p:sldId id="295" r:id="rId9"/>
    <p:sldId id="300" r:id="rId10"/>
    <p:sldId id="301" r:id="rId11"/>
    <p:sldId id="303" r:id="rId12"/>
    <p:sldId id="304" r:id="rId13"/>
    <p:sldId id="29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99"/>
    <a:srgbClr val="FFFF00"/>
    <a:srgbClr val="FFCC00"/>
    <a:srgbClr val="FF0066"/>
    <a:srgbClr val="FF6600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4561" autoAdjust="0"/>
    <p:restoredTop sz="98459" autoAdjust="0"/>
  </p:normalViewPr>
  <p:slideViewPr>
    <p:cSldViewPr>
      <p:cViewPr varScale="1">
        <p:scale>
          <a:sx n="84" d="100"/>
          <a:sy n="84" d="100"/>
        </p:scale>
        <p:origin x="-7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343585-2644-4F33-8535-91C0909D8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B5ACC-81B9-4683-A475-F4A908AC7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C1786-17F7-449A-84FD-4EAF086D9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687C3-7272-4228-B623-0A1E4C09A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196D8-7896-47E6-800C-803B7F60F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A44DB-0FFF-4432-8074-4909B737F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D3395-121E-452E-9A5B-08495A8FC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6F659-4CE0-4FAB-8546-5B4783373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B55D3-2EB0-463F-B901-44618322B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176F8-F263-4E89-B0D0-21195B087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E7782-2527-4730-BFCA-3FA75B017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FF99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914CF7B-5DE0-45B5-A7F9-8ADEFD5D4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125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125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8125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26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26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26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26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26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26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26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26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8127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127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127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8127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127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127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8127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127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127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128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128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128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128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128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8128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28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8129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8129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129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129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129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129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129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129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129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18130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500042"/>
            <a:ext cx="7258056" cy="4857784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1500174"/>
            <a:ext cx="6032500" cy="3554426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</p:txBody>
      </p:sp>
      <p:pic>
        <p:nvPicPr>
          <p:cNvPr id="3076" name="Picture 4" descr="gallery_2_79_38020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64388" y="620713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gallery_2_79_78394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4213" y="5373688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animated_cartoon_0044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24750" y="4941888"/>
            <a:ext cx="14414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357422" y="5643578"/>
            <a:ext cx="4392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5786454"/>
            <a:ext cx="468094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Выполнила: воспитатель ГБОУ СОШ </a:t>
            </a:r>
            <a:r>
              <a:rPr lang="ru-RU" sz="1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с.Курумоч</a:t>
            </a:r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СП «Детский сад «Белочка»»    </a:t>
            </a:r>
          </a:p>
          <a:p>
            <a:pPr>
              <a:spcBef>
                <a:spcPct val="50000"/>
              </a:spcBef>
            </a:pPr>
            <a:r>
              <a:rPr lang="ru-RU" sz="1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Богатырёва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Т.Г.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2143116"/>
            <a:ext cx="7143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взаимодействия дошкольного учреждения 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 родителями </a:t>
            </a:r>
            <a:b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соответствии с требованиями ФГОС ДО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8134672" cy="72008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Совместные мероприятия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4" y="1988840"/>
            <a:ext cx="396044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C:\Users\Ира\Desktop\метод. объед\b8MhiZiWxq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5976" y="1988840"/>
            <a:ext cx="4026024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847708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Выставки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952480"/>
            <a:ext cx="600079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 descr="C:\Users\Алена\Desktop\DSC028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714752"/>
            <a:ext cx="4214842" cy="3143248"/>
          </a:xfrm>
          <a:prstGeom prst="rect">
            <a:avLst/>
          </a:prstGeom>
          <a:noFill/>
        </p:spPr>
      </p:pic>
      <p:pic>
        <p:nvPicPr>
          <p:cNvPr id="7172" name="Picture 4" descr="C:\Users\Алена\Desktop\DSC0274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886" y="3738562"/>
            <a:ext cx="4214842" cy="3119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704832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Стендовая информация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Алена\Desktop\SAM_07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357299"/>
            <a:ext cx="4314856" cy="3714764"/>
          </a:xfrm>
          <a:prstGeom prst="rect">
            <a:avLst/>
          </a:prstGeom>
          <a:noFill/>
        </p:spPr>
      </p:pic>
      <p:pic>
        <p:nvPicPr>
          <p:cNvPr id="8195" name="Picture 3" descr="C:\Users\Алена\Desktop\SAM_07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10100" y="1857365"/>
            <a:ext cx="4319618" cy="3875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56792"/>
            <a:ext cx="6870700" cy="180020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2852"/>
            <a:ext cx="8743980" cy="50986268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938" y="5522512"/>
            <a:ext cx="809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14282" y="0"/>
            <a:ext cx="8572560" cy="6643710"/>
          </a:xfrm>
        </p:spPr>
        <p:txBody>
          <a:bodyPr/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sz="3200" i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Актуальность:</a:t>
            </a:r>
            <a:endParaRPr lang="ru-RU" sz="3200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b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соответствии  законом  «Об образовании в Российской Федерации» одной из основных задач, стоящих перед детским дошкольным учреждением является «взаимодействие с семьей для обеспечения полноценного развития личности ребенка».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Современные условия деятельности дошкольных учреждений ставят взаимодействие с семьей на одно из ведущих мест. Поэтому  наше дошкольное учреждение сегодня ориентируется на поиск таких форм и методов работы, которые позволяют учесть актуальные потребности родителей, способствуют формированию активной родительской позиции.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928670"/>
            <a:ext cx="4572000" cy="5616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/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ru-RU" sz="105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714356"/>
            <a:ext cx="707236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вовлечь родителей (законных представителей) в единое образовательное пространство, установить партнёрские отношения.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u="sng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задачи :</a:t>
            </a:r>
            <a:endParaRPr lang="ru-RU" sz="4000" b="1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ru-RU" sz="4000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1177325"/>
            <a:ext cx="864396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обеспечивать  психолого-педагогическую поддержку семьи;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поддерживать родителей (законных представителей) в воспитании детей, охране и укреплении их  здоровья;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повышать компетентность родителей (законных представителей) в вопросах развития и образования;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создавать условия для благоприятного климата взаимодействия с родителями;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установить доверительные партнерские отношения с семьей каждого воспитанника;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оздать продуктивное творческое взаимодействие педагогов и родителей. 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28604"/>
            <a:ext cx="777686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Принципы взаимодействия ДОО с родителями:</a:t>
            </a:r>
          </a:p>
          <a:p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Доброжелательный стиль общения педагога с родителями.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Индивидуальный подход.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Сотрудничество, а не наставничество.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атмосферы взаимопомощи.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Тщательно и серьёзно готовить любое мероприятие.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Динамичность должна находиться в режиме развития.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561" y="-214338"/>
            <a:ext cx="9367807" cy="735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6870700" cy="113346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Совместные проекты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День земли»				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764704"/>
            <a:ext cx="4533900" cy="609329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Дорожная азбука»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772816"/>
            <a:ext cx="39251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1772816"/>
            <a:ext cx="417646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776402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 – класс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975" y="1916832"/>
            <a:ext cx="4414842" cy="368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1916832"/>
            <a:ext cx="432048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00976" cy="919146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Спортивные праздники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4" y="1484784"/>
            <a:ext cx="4250182" cy="415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2428868"/>
            <a:ext cx="4463926" cy="344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641</TotalTime>
  <Words>103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Пастель</vt:lpstr>
      <vt:lpstr>Слайд 1</vt:lpstr>
      <vt:lpstr>Слайд 2</vt:lpstr>
      <vt:lpstr>Слайд 3</vt:lpstr>
      <vt:lpstr>Слайд 4</vt:lpstr>
      <vt:lpstr>Слайд 5</vt:lpstr>
      <vt:lpstr>Слайд 6</vt:lpstr>
      <vt:lpstr>Совместные проекты « День земли»    </vt:lpstr>
      <vt:lpstr>Мастер – класс </vt:lpstr>
      <vt:lpstr>Спортивные праздники</vt:lpstr>
      <vt:lpstr>Совместные мероприятия</vt:lpstr>
      <vt:lpstr>Выставки </vt:lpstr>
      <vt:lpstr>Стендовая информация</vt:lpstr>
      <vt:lpstr>Спасибо за внимание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сказкам</dc:title>
  <dc:creator>SamLab.ws</dc:creator>
  <cp:lastModifiedBy>Алена</cp:lastModifiedBy>
  <cp:revision>61</cp:revision>
  <dcterms:created xsi:type="dcterms:W3CDTF">2001-12-31T23:27:54Z</dcterms:created>
  <dcterms:modified xsi:type="dcterms:W3CDTF">2015-12-08T11:57:39Z</dcterms:modified>
</cp:coreProperties>
</file>