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Дошкольное образование в Аргентине.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Подготовила: Рудик Анастасия,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студентка 214ДО группы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Проверила: Равтович Татьяна Сергеевна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124744"/>
            <a:ext cx="2209800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Дошкольное образование в Аргентине не обязательно, но с 1980-ых годов, оно стало очень быстро набирать популярность. 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detskij-s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82" r="1528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Аргентине существуют как </a:t>
            </a:r>
            <a:r>
              <a:rPr lang="ru-RU" sz="3600" dirty="0" smtClean="0"/>
              <a:t>государственные</a:t>
            </a:r>
            <a:r>
              <a:rPr lang="ru-RU" sz="3600" dirty="0" smtClean="0"/>
              <a:t> детские сады, так и частные.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государственные сады берут детей с 3 </a:t>
            </a:r>
            <a:r>
              <a:rPr lang="ru-RU" dirty="0" smtClean="0"/>
              <a:t>лет.</a:t>
            </a:r>
          </a:p>
          <a:p>
            <a:r>
              <a:rPr lang="ru-RU" dirty="0" smtClean="0"/>
              <a:t>Государственные детские сады обычно </a:t>
            </a:r>
            <a:r>
              <a:rPr lang="ru-RU" dirty="0" err="1" smtClean="0"/>
              <a:t>объеденены</a:t>
            </a:r>
            <a:r>
              <a:rPr lang="ru-RU" dirty="0" smtClean="0"/>
              <a:t> с начальной школой и похожи на наши школы.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частные детские сады вы можете отдать ребенка с 45 дней.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raznoe-cb71b8cc8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272808" cy="4545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Рабочий день в саду с 9.00 до 12.00 и с 14.00 до 17.00. Летом: декабрь, январь, февраль все детские сады закрыты на </a:t>
            </a:r>
            <a:r>
              <a:rPr lang="ru-RU" sz="3000" dirty="0" smtClean="0">
                <a:solidFill>
                  <a:schemeClr val="tx1"/>
                </a:solidFill>
              </a:rPr>
              <a:t>каникулы.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Дошкольное_образова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52718">
            <a:off x="2491305" y="1426373"/>
            <a:ext cx="5903323" cy="416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3033464" cy="58437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детских садах очень много занятий. Чаще всего все время в саду дети заняты чем-либо с воспитателями.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Во время занятий детки сидят за партами, все как в школе, но и на полу сидеть или лежать не запрещено. Никто не напрягает и не ругает детей, все делается в удовольствие для всех. Ребята занимаются, только если хотят. Но стоит заметить, что не бывает детей, которые не хотят заниматься. Потому что аргентинцы очень щедры на похвалы, и каждый малыш хочет лишний раз услышать о собственной </a:t>
            </a:r>
            <a:r>
              <a:rPr lang="ru-RU" sz="1800" dirty="0" smtClean="0"/>
              <a:t>гениальности.</a:t>
            </a:r>
            <a:endParaRPr lang="ru-RU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908720"/>
            <a:ext cx="2304256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Выходят гулять обязательно 2 раза в день утром и вечером. </a:t>
            </a:r>
            <a:r>
              <a:rPr lang="ru-RU" sz="2900" dirty="0" smtClean="0"/>
              <a:t>В мегаполисах </a:t>
            </a:r>
            <a:r>
              <a:rPr lang="ru-RU" sz="2900" dirty="0" smtClean="0"/>
              <a:t>с очень высокой плотностью населения, детские площадки и бассейны часто располагаются на крышах домов.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15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90" r="22390"/>
          <a:stretch>
            <a:fillRect/>
          </a:stretch>
        </p:blipFill>
        <p:spPr/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3024336" cy="3284984"/>
          </a:xfrm>
        </p:spPr>
        <p:txBody>
          <a:bodyPr>
            <a:noAutofit/>
          </a:bodyPr>
          <a:lstStyle/>
          <a:p>
            <a:r>
              <a:rPr lang="ru-RU" sz="2200" dirty="0" smtClean="0"/>
              <a:t>Запретов вообще для детей очень немного. Обстановка в саду очень дружелюбная, дети там — основное! </a:t>
            </a:r>
            <a:r>
              <a:rPr lang="ru-RU" sz="2200" dirty="0" smtClean="0"/>
              <a:t>Аргентинские </a:t>
            </a:r>
            <a:r>
              <a:rPr lang="ru-RU" sz="2200" dirty="0" smtClean="0"/>
              <a:t>дети — настоящие цветы </a:t>
            </a:r>
            <a:r>
              <a:rPr lang="ru-RU" sz="2200" dirty="0" smtClean="0"/>
              <a:t>жизни!</a:t>
            </a:r>
            <a:endParaRPr lang="ru-RU" sz="2200" dirty="0"/>
          </a:p>
        </p:txBody>
      </p:sp>
      <p:pic>
        <p:nvPicPr>
          <p:cNvPr id="4" name="Содержимое 3" descr="2E6jU7JMpL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5" y="1091382"/>
            <a:ext cx="4618856" cy="461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113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Дошкольное образование в Аргентине.</vt:lpstr>
      <vt:lpstr>Слайд 2</vt:lpstr>
      <vt:lpstr>В Аргентине существуют как государственные детские сады, так и частные.</vt:lpstr>
      <vt:lpstr>Рабочий день в саду с 9.00 до 12.00 и с 14.00 до 17.00. Летом: декабрь, январь, февраль все детские сады закрыты на каникулы.</vt:lpstr>
      <vt:lpstr>Слайд 5</vt:lpstr>
      <vt:lpstr>Слайд 6</vt:lpstr>
      <vt:lpstr>Запретов вообще для детей очень немного. Обстановка в саду очень дружелюбная, дети там — основное! Аргентинские дети — настоящие цветы жизни!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 в Аргентине.</dc:title>
  <dc:creator>Лариса</dc:creator>
  <cp:lastModifiedBy>Лариса</cp:lastModifiedBy>
  <cp:revision>13</cp:revision>
  <dcterms:created xsi:type="dcterms:W3CDTF">2015-11-04T13:48:02Z</dcterms:created>
  <dcterms:modified xsi:type="dcterms:W3CDTF">2015-11-04T15:56:23Z</dcterms:modified>
</cp:coreProperties>
</file>