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82" d="100"/>
          <a:sy n="82" d="100"/>
        </p:scale>
        <p:origin x="-16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916832"/>
            <a:ext cx="6624736" cy="20882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7200" i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Адаптация</a:t>
            </a:r>
            <a:endParaRPr lang="ru-RU" sz="7200" i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5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5" y="548680"/>
            <a:ext cx="8280920" cy="21852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сложный процесс приспособления организма к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изменяющимся условиям ,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происходит на разных уровнях:</a:t>
            </a: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2733894"/>
            <a:ext cx="8280920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начинает часто болеть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может капризничать, плохо есть и спать, он может быть агрессивным или подавленным, много плакать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«теряется» в окружающем мире, становится менее самостоятельным.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41961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71258"/>
            <a:ext cx="7992888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семей 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острый период адаптации </a:t>
            </a:r>
            <a:r>
              <a:rPr lang="ru-RU" sz="32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индивидуален. Он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иметь разную длительность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Лёгкая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около месяца требуется ребёнку, чтобы приспособиться к новым условиям;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приспосабливается за два месяца;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Тяжёлая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ребёнок приспосабливается за три месяца;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</a:t>
            </a:r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тяжёлая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около полугода 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961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994" y="630830"/>
            <a:ext cx="7632848" cy="50167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адаптации необходимо учитывать следующие </a:t>
            </a:r>
            <a:r>
              <a:rPr lang="ru-RU" sz="32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факторы:</a:t>
            </a:r>
          </a:p>
          <a:p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здоровья и уровень развития ребёнка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малыша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общаться со сверстниками, взрослыми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играть, занять себя игрушками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Одинаковый режим в детском саду и дома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себя обслуживать.</a:t>
            </a:r>
          </a:p>
        </p:txBody>
      </p:sp>
    </p:spTree>
    <p:extLst>
      <p:ext uri="{BB962C8B-B14F-4D97-AF65-F5344CB8AC3E}">
        <p14:creationId xmlns:p14="http://schemas.microsoft.com/office/powerpoint/2010/main" val="152683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836712"/>
            <a:ext cx="7560840" cy="48628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Призовите на помощь сказку или игру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во многом поможет при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тяжелой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придумать сказку о том, как мишка пошел в сад. Как ему там понравилось, сначала было неуютно и немного страшно, но он подружился с детьми и воспитателем. Эту сказку вы можете проиграть с игрушками. И в ней ключевым моментом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возвращение мамы за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2421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2970" y="404663"/>
            <a:ext cx="7848872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всего родитель и ребёнок расстраиваются утром при расставании.</a:t>
            </a:r>
          </a:p>
          <a:p>
            <a:r>
              <a:rPr lang="ru-RU"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несколько </a:t>
            </a:r>
            <a:r>
              <a:rPr lang="ru-RU" sz="2800" b="1" i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советов:</a:t>
            </a:r>
            <a:endParaRPr lang="ru-RU" sz="2800" b="1" i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дома и в саду говорите с малышом уверенно. Спокойно.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малыша отводит тот родитель или родственник,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 легче расстаться.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скажите, что вы придёте и обозначьте когда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вас должен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свой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ритуал прощания.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малышу, что вы будете думать о нем и скучать, что вечером, после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садика, вы ему что-нибудь принесёте, что всё расскажете,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вы были и что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делали, после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вы уходите уверенно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 </a:t>
            </a:r>
            <a:r>
              <a:rPr lang="ru-RU" sz="24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обнимашки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воздушный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поцелуй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небольшие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малыш будет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61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344816" cy="550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Скорее всего, ваш ребёнок прекрасно справится с изменениями в жизни.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преодоления трудностей поведение ребёнка нормализуется, он вернёт себе утерянные в острый период достижения и начнёт демонстрировать новые знания и умения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родителей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этот период – быть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спокойными, терпеливыми, внимательными и заботливыми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 чаще играйте со своими детьми! Они будут окружены любовью, заботой и легче перенесут адаптацию к детскому саду!</a:t>
            </a:r>
          </a:p>
        </p:txBody>
      </p:sp>
    </p:spTree>
    <p:extLst>
      <p:ext uri="{BB962C8B-B14F-4D97-AF65-F5344CB8AC3E}">
        <p14:creationId xmlns:p14="http://schemas.microsoft.com/office/powerpoint/2010/main" val="19493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433</TotalTime>
  <Words>413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Адаптация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</dc:title>
  <dc:creator>Dell</dc:creator>
  <cp:lastModifiedBy>Dell</cp:lastModifiedBy>
  <cp:revision>15</cp:revision>
  <dcterms:created xsi:type="dcterms:W3CDTF">2015-09-26T16:55:27Z</dcterms:created>
  <dcterms:modified xsi:type="dcterms:W3CDTF">2015-12-08T22:49:14Z</dcterms:modified>
</cp:coreProperties>
</file>