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99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 autoAdjust="0"/>
    <p:restoredTop sz="94676" autoAdjust="0"/>
  </p:normalViewPr>
  <p:slideViewPr>
    <p:cSldViewPr>
      <p:cViewPr>
        <p:scale>
          <a:sx n="82" d="100"/>
          <a:sy n="82" d="100"/>
        </p:scale>
        <p:origin x="-1614" y="-19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09.12.2015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09.12.2015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09.12.2015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09.12.2015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09.12.2015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09.12.2015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09.12.2015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09.12.2015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09.12.2015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09.12.2015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09.12.2015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09.12.2015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75656" y="1916832"/>
            <a:ext cx="6624736" cy="2088232"/>
          </a:xfrm>
          <a:solidFill>
            <a:schemeClr val="accent2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algn="l"/>
            <a:r>
              <a:rPr lang="ru-RU" sz="7200" i="1" dirty="0" smtClean="0">
                <a:solidFill>
                  <a:schemeClr val="accent6">
                    <a:lumMod val="75000"/>
                  </a:schemeClr>
                </a:solidFill>
                <a:latin typeface="Arial Black" panose="020B0A04020102020204" pitchFamily="34" charset="0"/>
              </a:rPr>
              <a:t>Адаптация</a:t>
            </a:r>
            <a:endParaRPr lang="ru-RU" sz="7200" i="1" dirty="0">
              <a:solidFill>
                <a:schemeClr val="accent6">
                  <a:lumMod val="75000"/>
                </a:schemeClr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95156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5" y="548680"/>
            <a:ext cx="8280920" cy="218521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ru-RU" sz="2800" b="1" i="1" dirty="0" smtClean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Адаптация </a:t>
            </a:r>
            <a:r>
              <a:rPr lang="ru-RU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это сложный процесс приспособления организма к </a:t>
            </a:r>
            <a:r>
              <a:rPr lang="ru-RU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изменяющимся условиям , </a:t>
            </a:r>
            <a:r>
              <a:rPr lang="ru-RU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который происходит на разных уровнях:</a:t>
            </a:r>
          </a:p>
          <a:p>
            <a:endParaRPr lang="ru-RU" sz="24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67545" y="2733894"/>
            <a:ext cx="8280920" cy="304698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marL="457200" indent="-457200">
              <a:buFont typeface="Wingdings" panose="05000000000000000000" pitchFamily="2" charset="2"/>
              <a:buChar char="v"/>
            </a:pPr>
            <a:r>
              <a:rPr lang="ru-RU" sz="2400" b="1" i="1" dirty="0" smtClean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физиологический</a:t>
            </a:r>
            <a:r>
              <a:rPr lang="ru-RU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ребёнок начинает часто болеть</a:t>
            </a:r>
            <a:r>
              <a:rPr lang="ru-RU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457200" indent="-457200">
              <a:buFont typeface="Wingdings" panose="05000000000000000000" pitchFamily="2" charset="2"/>
              <a:buChar char="v"/>
            </a:pPr>
            <a:endParaRPr lang="ru-RU" sz="24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Wingdings" panose="05000000000000000000" pitchFamily="2" charset="2"/>
              <a:buChar char="v"/>
            </a:pPr>
            <a:r>
              <a:rPr lang="ru-RU" sz="2400" b="1" i="1" dirty="0" smtClean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психологический</a:t>
            </a:r>
            <a:r>
              <a:rPr lang="ru-RU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ребёнок может капризничать, плохо есть и спать, он может быть агрессивным или подавленным, много плакать</a:t>
            </a:r>
            <a:r>
              <a:rPr lang="ru-RU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endParaRPr lang="ru-RU" sz="24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Wingdings" panose="05000000000000000000" pitchFamily="2" charset="2"/>
              <a:buChar char="v"/>
            </a:pPr>
            <a:r>
              <a:rPr lang="ru-RU" sz="2400" b="1" i="1" dirty="0" smtClean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социальный</a:t>
            </a:r>
            <a:r>
              <a:rPr lang="ru-RU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ребёнок «теряется» в окружающем мире, становится менее самостоятельным.</a:t>
            </a:r>
          </a:p>
        </p:txBody>
      </p:sp>
    </p:spTree>
    <p:extLst>
      <p:ext uri="{BB962C8B-B14F-4D97-AF65-F5344CB8AC3E}">
        <p14:creationId xmlns:p14="http://schemas.microsoft.com/office/powerpoint/2010/main" val="4196115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2" y="871258"/>
            <a:ext cx="7992888" cy="501675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ru-RU" sz="2800" b="1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</a:t>
            </a:r>
            <a:r>
              <a:rPr lang="ru-RU" sz="3200" b="1" i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всех семей </a:t>
            </a:r>
            <a:r>
              <a:rPr lang="ru-RU" sz="3200" b="1" i="1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острый период адаптации </a:t>
            </a:r>
            <a:r>
              <a:rPr lang="ru-RU" sz="3200" b="1" i="1" dirty="0" smtClean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ru-RU" sz="3200" b="1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индивидуален. Он </a:t>
            </a:r>
            <a:r>
              <a:rPr lang="ru-RU" sz="3200" b="1" i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может иметь разную длительность</a:t>
            </a:r>
            <a:r>
              <a:rPr lang="ru-RU" sz="3200" b="1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endParaRPr lang="ru-RU" sz="2800" b="1" i="1" dirty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Wingdings" panose="05000000000000000000" pitchFamily="2" charset="2"/>
              <a:buChar char="v"/>
            </a:pPr>
            <a:r>
              <a:rPr lang="ru-RU" sz="2800" b="1" i="1" dirty="0" smtClean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Лёгкая</a:t>
            </a:r>
            <a:r>
              <a:rPr lang="ru-RU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около месяца требуется ребёнку, чтобы приспособиться к новым условиям;</a:t>
            </a:r>
          </a:p>
          <a:p>
            <a:pPr marL="457200" indent="-457200">
              <a:buFont typeface="Wingdings" panose="05000000000000000000" pitchFamily="2" charset="2"/>
              <a:buChar char="v"/>
            </a:pPr>
            <a:r>
              <a:rPr lang="ru-RU" sz="2800" b="1" i="1" dirty="0" smtClean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Средняя</a:t>
            </a:r>
            <a:r>
              <a:rPr lang="ru-RU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ребёнок приспосабливается за два месяца;</a:t>
            </a:r>
          </a:p>
          <a:p>
            <a:pPr marL="457200" indent="-457200">
              <a:buFont typeface="Wingdings" panose="05000000000000000000" pitchFamily="2" charset="2"/>
              <a:buChar char="v"/>
            </a:pPr>
            <a:r>
              <a:rPr lang="ru-RU" sz="2800" b="1" i="1" dirty="0" smtClean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Тяжёлая</a:t>
            </a:r>
            <a:r>
              <a:rPr lang="ru-RU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ребёнок приспосабливается за три месяца;</a:t>
            </a:r>
          </a:p>
          <a:p>
            <a:pPr marL="457200" indent="-457200">
              <a:buFont typeface="Wingdings" panose="05000000000000000000" pitchFamily="2" charset="2"/>
              <a:buChar char="v"/>
            </a:pPr>
            <a:r>
              <a:rPr lang="ru-RU" sz="2800" b="1" i="1" dirty="0" smtClean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Очень </a:t>
            </a:r>
            <a:r>
              <a:rPr lang="ru-RU" sz="2800" b="1" i="1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тяжёлая </a:t>
            </a:r>
            <a:r>
              <a:rPr lang="ru-RU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около полугода и </a:t>
            </a:r>
            <a:r>
              <a:rPr lang="ru-RU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более</a:t>
            </a:r>
            <a:r>
              <a:rPr lang="ru-RU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2496103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94994" y="630830"/>
            <a:ext cx="7632848" cy="501675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ru-RU" sz="3200" b="1" i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период адаптации необходимо учитывать следующие </a:t>
            </a:r>
            <a:r>
              <a:rPr lang="ru-RU" sz="3200" b="1" i="1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факторы:</a:t>
            </a:r>
          </a:p>
          <a:p>
            <a:endParaRPr lang="ru-RU" sz="3200" b="1" i="1" dirty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b="1" i="1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</a:t>
            </a:r>
            <a:r>
              <a:rPr lang="ru-RU" sz="2800" b="1" i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Состояние здоровья и уровень развития ребёнка</a:t>
            </a:r>
            <a:r>
              <a:rPr lang="ru-RU" sz="2800" b="1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800" b="1" i="1" dirty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b="1" i="1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</a:t>
            </a:r>
            <a:r>
              <a:rPr lang="ru-RU" sz="2800" b="1" i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Возраст малыша</a:t>
            </a:r>
            <a:r>
              <a:rPr lang="ru-RU" sz="2800" b="1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800" b="1" i="1" dirty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b="1" i="1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</a:t>
            </a:r>
            <a:r>
              <a:rPr lang="ru-RU" sz="2800" b="1" i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Умение общаться со сверстниками, взрослыми</a:t>
            </a:r>
            <a:r>
              <a:rPr lang="ru-RU" sz="2800" b="1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800" b="1" i="1" dirty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b="1" i="1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</a:t>
            </a:r>
            <a:r>
              <a:rPr lang="ru-RU" sz="2800" b="1" i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Умение играть, занять себя игрушками</a:t>
            </a:r>
            <a:r>
              <a:rPr lang="ru-RU" sz="2800" b="1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800" b="1" i="1" dirty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b="1" i="1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</a:t>
            </a:r>
            <a:r>
              <a:rPr lang="ru-RU" sz="2800" b="1" i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Одинаковый режим в детском саду и дома</a:t>
            </a:r>
            <a:r>
              <a:rPr lang="ru-RU" sz="2800" b="1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800" b="1" i="1" dirty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b="1" i="1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6. </a:t>
            </a:r>
            <a:r>
              <a:rPr lang="ru-RU" sz="2800" b="1" i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Умение себя обслуживать.</a:t>
            </a:r>
          </a:p>
        </p:txBody>
      </p:sp>
    </p:spTree>
    <p:extLst>
      <p:ext uri="{BB962C8B-B14F-4D97-AF65-F5344CB8AC3E}">
        <p14:creationId xmlns:p14="http://schemas.microsoft.com/office/powerpoint/2010/main" val="1526831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899592" y="836712"/>
            <a:ext cx="7560840" cy="486287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ru-RU" sz="3200" b="1" i="1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Призовите на помощь сказку или игру</a:t>
            </a:r>
            <a:r>
              <a:rPr lang="ru-RU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это во многом поможет при </a:t>
            </a:r>
            <a:r>
              <a:rPr lang="ru-RU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тяжелой</a:t>
            </a:r>
            <a:r>
              <a:rPr lang="ru-RU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адаптации</a:t>
            </a:r>
            <a:r>
              <a:rPr lang="ru-RU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ru-RU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 можете придумать сказку о том, как мишка пошел в сад. Как ему там понравилось, сначала было неуютно и немного страшно, но он подружился с детьми и воспитателем. Эту сказку вы можете проиграть с игрушками. И в ней ключевым моментом </a:t>
            </a:r>
            <a:r>
              <a:rPr lang="ru-RU" sz="2800" b="1" i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является</a:t>
            </a:r>
            <a:r>
              <a:rPr lang="ru-RU" sz="2800" b="1" i="1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возвращение мамы за ребёнком.</a:t>
            </a:r>
          </a:p>
        </p:txBody>
      </p:sp>
    </p:spTree>
    <p:extLst>
      <p:ext uri="{BB962C8B-B14F-4D97-AF65-F5344CB8AC3E}">
        <p14:creationId xmlns:p14="http://schemas.microsoft.com/office/powerpoint/2010/main" val="242129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22970" y="404663"/>
            <a:ext cx="7848872" cy="6186309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ru-RU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Больше всего родитель и ребёнок расстраиваются утром при расставании.</a:t>
            </a:r>
          </a:p>
          <a:p>
            <a:r>
              <a:rPr lang="ru-RU" sz="2800" b="1" i="1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Вот несколько </a:t>
            </a:r>
            <a:r>
              <a:rPr lang="ru-RU" sz="2800" b="1" i="1" dirty="0" smtClean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советов:</a:t>
            </a:r>
            <a:endParaRPr lang="ru-RU" sz="2800" b="1" i="1" dirty="0">
              <a:solidFill>
                <a:srgbClr val="FF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ru-RU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дома и в саду говорите с малышом уверенно. Спокойно.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ru-RU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Пусть малыша отводит тот родитель или родственник, </a:t>
            </a:r>
            <a:r>
              <a:rPr lang="ru-RU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 которым </a:t>
            </a: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ему легче расстаться.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ru-RU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Обязательно скажите, что вы придёте и обозначьте когда</a:t>
            </a:r>
            <a:r>
              <a:rPr lang="ru-RU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ru-RU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 вас должен </a:t>
            </a:r>
            <a:r>
              <a:rPr lang="ru-RU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быть свой </a:t>
            </a: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ритуал прощания. </a:t>
            </a:r>
            <a:endParaRPr lang="ru-RU" sz="2400" b="1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Скажите </a:t>
            </a: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малышу, что вы будете думать о нем и скучать, что вечером, после </a:t>
            </a:r>
            <a:r>
              <a:rPr lang="ru-RU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садика, вы ему что-нибудь принесёте, что всё расскажете, </a:t>
            </a: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где вы были и что </a:t>
            </a:r>
            <a:r>
              <a:rPr lang="ru-RU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делали, после </a:t>
            </a: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чего вы уходите уверенно</a:t>
            </a:r>
            <a:r>
              <a:rPr lang="ru-RU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.( </a:t>
            </a:r>
            <a:r>
              <a:rPr lang="ru-RU" sz="2400" b="1" i="1" u="sng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обнимашки</a:t>
            </a:r>
            <a:r>
              <a:rPr lang="ru-RU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b="1" i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воздушный </a:t>
            </a:r>
            <a:r>
              <a:rPr lang="ru-RU" sz="2400" b="1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поцелуй</a:t>
            </a:r>
            <a:r>
              <a:rPr lang="ru-RU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небольшие </a:t>
            </a:r>
            <a:r>
              <a:rPr lang="ru-RU" sz="2400" b="1" i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сюрпризы</a:t>
            </a:r>
            <a:r>
              <a:rPr lang="ru-RU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которым </a:t>
            </a: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малыш будет </a:t>
            </a:r>
            <a:r>
              <a:rPr lang="ru-RU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рад)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356167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71600" y="620688"/>
            <a:ext cx="7344816" cy="55092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Скорее всего, ваш ребёнок прекрасно справится с изменениями в жизни. </a:t>
            </a:r>
            <a:endParaRPr lang="ru-RU" sz="2400" b="1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После преодоления трудностей поведение ребёнка нормализуется, он вернёт себе утерянные в острый период достижения и начнёт демонстрировать новые знания и умения</a:t>
            </a:r>
            <a:r>
              <a:rPr lang="ru-RU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sz="2400" b="1" i="1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Задача родителей</a:t>
            </a: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этот период – быть </a:t>
            </a:r>
            <a:r>
              <a:rPr lang="ru-RU" sz="2400" b="1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спокойными, терпеливыми, внимательными и заботливыми</a:t>
            </a:r>
            <a:r>
              <a:rPr lang="ru-RU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sz="3200" b="1" i="1" dirty="0">
                <a:solidFill>
                  <a:srgbClr val="CC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Уважаемые родители чаще играйте со своими детьми! Они будут окружены любовью, заботой и легче перенесут адаптацию к детскому саду!</a:t>
            </a:r>
          </a:p>
        </p:txBody>
      </p:sp>
    </p:spTree>
    <p:extLst>
      <p:ext uri="{BB962C8B-B14F-4D97-AF65-F5344CB8AC3E}">
        <p14:creationId xmlns:p14="http://schemas.microsoft.com/office/powerpoint/2010/main" val="1949326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433</TotalTime>
  <Words>413</Words>
  <Application>Microsoft Office PowerPoint</Application>
  <PresentationFormat>Экран (4:3)</PresentationFormat>
  <Paragraphs>35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Воздушный поток</vt:lpstr>
      <vt:lpstr>Адаптация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Адаптация</dc:title>
  <dc:creator>Dell</dc:creator>
  <cp:lastModifiedBy>Dell</cp:lastModifiedBy>
  <cp:revision>15</cp:revision>
  <dcterms:created xsi:type="dcterms:W3CDTF">2015-09-26T16:55:27Z</dcterms:created>
  <dcterms:modified xsi:type="dcterms:W3CDTF">2015-12-08T22:49:14Z</dcterms:modified>
</cp:coreProperties>
</file>