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E830B5-48C9-4330-A26B-5618C7EA20AC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F95FA4-1D64-4363-8EC2-1C6FFA035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E830B5-48C9-4330-A26B-5618C7EA20AC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95FA4-1D64-4363-8EC2-1C6FFA035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E830B5-48C9-4330-A26B-5618C7EA20AC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95FA4-1D64-4363-8EC2-1C6FFA035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E830B5-48C9-4330-A26B-5618C7EA20AC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95FA4-1D64-4363-8EC2-1C6FFA035E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E830B5-48C9-4330-A26B-5618C7EA20AC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95FA4-1D64-4363-8EC2-1C6FFA035E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E830B5-48C9-4330-A26B-5618C7EA20AC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95FA4-1D64-4363-8EC2-1C6FFA035E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E830B5-48C9-4330-A26B-5618C7EA20AC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95FA4-1D64-4363-8EC2-1C6FFA035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E830B5-48C9-4330-A26B-5618C7EA20AC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95FA4-1D64-4363-8EC2-1C6FFA035E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E830B5-48C9-4330-A26B-5618C7EA20AC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95FA4-1D64-4363-8EC2-1C6FFA035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5E830B5-48C9-4330-A26B-5618C7EA20AC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95FA4-1D64-4363-8EC2-1C6FFA035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E830B5-48C9-4330-A26B-5618C7EA20AC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F95FA4-1D64-4363-8EC2-1C6FFA035E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E830B5-48C9-4330-A26B-5618C7EA20AC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6F95FA4-1D64-4363-8EC2-1C6FFA035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ru-RU" sz="2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Муниципальное бюджетное дошкольное образовательное учреждение</a:t>
            </a:r>
            <a:br>
              <a:rPr lang="ru-RU" sz="2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детский сад комбинированного вида</a:t>
            </a:r>
            <a:r>
              <a:rPr lang="en-GB" sz="2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№</a:t>
            </a:r>
            <a:r>
              <a:rPr lang="en-GB" sz="2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54</a:t>
            </a:r>
            <a:r>
              <a:rPr lang="ru-RU" sz="2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6085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ru-RU" dirty="0" smtClean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Использование блоков </a:t>
            </a:r>
            <a:r>
              <a:rPr lang="ru-RU" sz="20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Дьенеша</a:t>
            </a:r>
            <a:r>
              <a:rPr lang="ru-RU" sz="2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для развития познавательных способностей у детей дошкольного возраста</a:t>
            </a:r>
            <a:endParaRPr lang="ru-RU" sz="20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>
              <a:spcBef>
                <a:spcPts val="0"/>
              </a:spcBef>
            </a:pPr>
            <a:endParaRPr lang="ru-RU" dirty="0" smtClean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>
              <a:spcBef>
                <a:spcPts val="0"/>
              </a:spcBef>
            </a:pPr>
            <a:endParaRPr lang="ru-RU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>
              <a:spcBef>
                <a:spcPts val="0"/>
              </a:spcBef>
            </a:pPr>
            <a:endParaRPr lang="ru-RU" dirty="0" smtClean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>
              <a:spcBef>
                <a:spcPts val="0"/>
              </a:spcBef>
            </a:pPr>
            <a:endParaRPr lang="ru-RU" sz="2000" dirty="0" smtClean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>
              <a:spcBef>
                <a:spcPts val="0"/>
              </a:spcBef>
            </a:pPr>
            <a:endParaRPr lang="ru-RU" sz="20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>
              <a:spcBef>
                <a:spcPts val="0"/>
              </a:spcBef>
            </a:pPr>
            <a:endParaRPr lang="ru-RU" sz="2000" dirty="0" smtClean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>
              <a:spcBef>
                <a:spcPts val="0"/>
              </a:spcBef>
            </a:pPr>
            <a:endParaRPr lang="ru-RU" sz="20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Подготовила: воспитатель – Мищенко В.В.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г.Армавир, 2015г.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блоки Дьенеше\-52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960437"/>
            <a:ext cx="6422851" cy="53488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блоки Дьенеше\-53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836712"/>
            <a:ext cx="6696743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блоки Дьенеше\-63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836712"/>
            <a:ext cx="6408711" cy="5170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блоки Дьенеше\-98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8640"/>
            <a:ext cx="4320480" cy="2808312"/>
          </a:xfrm>
          <a:prstGeom prst="rect">
            <a:avLst/>
          </a:prstGeom>
          <a:noFill/>
        </p:spPr>
      </p:pic>
      <p:pic>
        <p:nvPicPr>
          <p:cNvPr id="3" name="Picture 2" descr="G:\блоки Дьенеше\-99-6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996952"/>
            <a:ext cx="6480720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:\блоки Дьенеше\-100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76672"/>
            <a:ext cx="3446207" cy="2520280"/>
          </a:xfrm>
          <a:prstGeom prst="rect">
            <a:avLst/>
          </a:prstGeom>
          <a:noFill/>
        </p:spPr>
      </p:pic>
      <p:pic>
        <p:nvPicPr>
          <p:cNvPr id="3" name="Picture 2" descr="G:\блоки Дьенеше\-101-6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852936"/>
            <a:ext cx="6696744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 </a:t>
            </a:r>
            <a:r>
              <a:rPr lang="ru-RU" sz="1800" dirty="0" smtClean="0"/>
              <a:t> Новые знания не даются детям в готовом виде, а приобретаются ими путём самостоятельного анализа, сравнения, выявления существенных признаков.</a:t>
            </a:r>
          </a:p>
          <a:p>
            <a:r>
              <a:rPr lang="ru-RU" sz="1800" dirty="0" smtClean="0"/>
              <a:t>Таким образом математика входит в жизнь ребёнка как открытие закономерных связей и отношений окружающего мира.</a:t>
            </a:r>
          </a:p>
          <a:p>
            <a:r>
              <a:rPr lang="ru-RU" sz="1800" dirty="0" smtClean="0"/>
              <a:t>А воспитатель подводит детей к этим « открытиям» организуя и направляя их поисковые действия.</a:t>
            </a:r>
          </a:p>
          <a:p>
            <a:r>
              <a:rPr lang="ru-RU" sz="1800" dirty="0" smtClean="0"/>
              <a:t>В ходе игр осуществляется личностно- ориентированное взаимодействие взрослого с ребенком, детей между собой их общение в парах</a:t>
            </a:r>
            <a:r>
              <a:rPr lang="ru-RU" sz="1800" smtClean="0"/>
              <a:t>, группах.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597352"/>
            <a:ext cx="8229600" cy="936104"/>
          </a:xfrm>
        </p:spPr>
        <p:txBody>
          <a:bodyPr/>
          <a:lstStyle/>
          <a:p>
            <a:endParaRPr lang="ru-RU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Логические блоки используют как игровой материал в работе с детьми-дошкольниками, начиная с трех лет, что  способствует:</a:t>
            </a:r>
          </a:p>
          <a:p>
            <a:r>
              <a:rPr lang="ru-RU" sz="1800" dirty="0" smtClean="0"/>
              <a:t>Ознакомлению детей с геометрическими фигурами, цветом, размером, толщиной.</a:t>
            </a:r>
          </a:p>
          <a:p>
            <a:r>
              <a:rPr lang="ru-RU" sz="1800" dirty="0" smtClean="0"/>
              <a:t>Развитию мыслительных умений, сравнения, анализа, классификации, обобщения, абстрагирования, кодирования, декодирования информации.</a:t>
            </a:r>
          </a:p>
          <a:p>
            <a:r>
              <a:rPr lang="ru-RU" sz="1800" dirty="0" smtClean="0"/>
              <a:t>Усвоению элементарных навыков алгоритмов, культуры мышления;</a:t>
            </a:r>
          </a:p>
          <a:p>
            <a:r>
              <a:rPr lang="ru-RU" sz="1800" dirty="0" smtClean="0"/>
              <a:t>Овладению начальными знаниями по информатике,</a:t>
            </a:r>
          </a:p>
          <a:p>
            <a:r>
              <a:rPr lang="ru-RU" sz="1800" dirty="0" smtClean="0"/>
              <a:t>Развитию познавательных процессов ( восприятия, памяти, внимания и воображения)</a:t>
            </a:r>
          </a:p>
          <a:p>
            <a:r>
              <a:rPr lang="ru-RU" sz="1800" dirty="0" smtClean="0"/>
              <a:t>Выполнение разнообразных действий( разбиение, выкладывания по определенным правилам, перестроения и т.д.)</a:t>
            </a:r>
          </a:p>
          <a:p>
            <a:r>
              <a:rPr lang="ru-RU" sz="1800" dirty="0" smtClean="0"/>
              <a:t>Развитию творческих способностей.</a:t>
            </a: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/>
          <a:lstStyle/>
          <a:p>
            <a:r>
              <a:rPr lang="ru-RU" dirty="0" smtClean="0"/>
              <a:t>Логические блоки </a:t>
            </a:r>
            <a:r>
              <a:rPr lang="ru-RU" dirty="0" err="1" smtClean="0"/>
              <a:t>Дьенеша</a:t>
            </a:r>
            <a:r>
              <a:rPr lang="ru-RU" dirty="0" smtClean="0"/>
              <a:t> представляют собою набор из 48 геометрических фигур:</a:t>
            </a:r>
          </a:p>
          <a:p>
            <a:endParaRPr lang="ru-RU" dirty="0" smtClean="0"/>
          </a:p>
          <a:p>
            <a:r>
              <a:rPr lang="ru-RU" sz="1800" dirty="0" smtClean="0"/>
              <a:t>а ) четырех форм ( круглые, треугольные, квадратные, прямоугольные);</a:t>
            </a:r>
          </a:p>
          <a:p>
            <a:r>
              <a:rPr lang="ru-RU" sz="1800" dirty="0" smtClean="0"/>
              <a:t>б) трех цветов ( красные, синие, жёлтые);</a:t>
            </a:r>
          </a:p>
          <a:p>
            <a:r>
              <a:rPr lang="ru-RU" sz="1800" dirty="0" smtClean="0"/>
              <a:t>в) двух размеров ( большие и маленькие);</a:t>
            </a:r>
          </a:p>
          <a:p>
            <a:r>
              <a:rPr lang="ru-RU" sz="1800" dirty="0" smtClean="0"/>
              <a:t>г) двух видов толщины ( толстые и тонкие).</a:t>
            </a:r>
          </a:p>
          <a:p>
            <a:pPr marL="109728" indent="0">
              <a:buNone/>
            </a:pPr>
            <a:r>
              <a:rPr lang="ru-RU" sz="1800" dirty="0" smtClean="0"/>
              <a:t>    </a:t>
            </a:r>
          </a:p>
          <a:p>
            <a:r>
              <a:rPr lang="ru-RU" sz="1800" dirty="0" smtClean="0"/>
              <a:t>В наборе нет ни одной одинаковой фигуры.</a:t>
            </a:r>
          </a:p>
          <a:p>
            <a:r>
              <a:rPr lang="ru-RU" sz="1800" dirty="0" smtClean="0"/>
              <a:t>Каждая геометрическая фигура характеризуется четырьмя признаками формой, цветом, размером, толщиной.</a:t>
            </a: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Группы игр и упражнений с логическими</a:t>
            </a:r>
          </a:p>
          <a:p>
            <a:pPr algn="ctr">
              <a:buNone/>
            </a:pPr>
            <a:r>
              <a:rPr lang="ru-RU" dirty="0" smtClean="0"/>
              <a:t>блоками.</a:t>
            </a:r>
          </a:p>
          <a:p>
            <a:endParaRPr lang="ru-RU" sz="2800" dirty="0" smtClean="0"/>
          </a:p>
          <a:p>
            <a:r>
              <a:rPr lang="ru-RU" sz="2800" dirty="0"/>
              <a:t>д</a:t>
            </a:r>
            <a:r>
              <a:rPr lang="ru-RU" sz="2800" dirty="0" smtClean="0"/>
              <a:t>ля развития умений выявлять и абстрагировать свойства;</a:t>
            </a:r>
          </a:p>
          <a:p>
            <a:r>
              <a:rPr lang="ru-RU" sz="2800" dirty="0" smtClean="0"/>
              <a:t>для развития умений сравнивать предметы по их свойствам;</a:t>
            </a:r>
          </a:p>
          <a:p>
            <a:r>
              <a:rPr lang="ru-RU" sz="2800" dirty="0"/>
              <a:t>д</a:t>
            </a:r>
            <a:r>
              <a:rPr lang="ru-RU" sz="2800" dirty="0" smtClean="0"/>
              <a:t>ля развития действий классификации и обобщения;</a:t>
            </a:r>
          </a:p>
          <a:p>
            <a:r>
              <a:rPr lang="ru-RU" sz="2800" dirty="0"/>
              <a:t>д</a:t>
            </a:r>
            <a:r>
              <a:rPr lang="ru-RU" sz="2800" dirty="0" smtClean="0"/>
              <a:t>ля развития способности к логическим действиям и операциям.    </a:t>
            </a:r>
            <a:r>
              <a:rPr lang="ru-RU" dirty="0" smtClean="0"/>
              <a:t>            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1"/>
          </a:xfrm>
        </p:spPr>
        <p:txBody>
          <a:bodyPr>
            <a:noAutofit/>
          </a:bodyPr>
          <a:lstStyle/>
          <a:p>
            <a:r>
              <a:rPr lang="ru-RU" sz="2000" dirty="0" smtClean="0"/>
              <a:t>Перед тем как приступить к играм с блоками, необходимо познакомить детей с их содержанием. Выложите перед ребенком набор и дайте возможность изучить фигуры- потрогать, перебрать и поиграть с ними, чуть позже можно предложить следующие задания:</a:t>
            </a:r>
          </a:p>
          <a:p>
            <a:r>
              <a:rPr lang="ru-RU" sz="2000" dirty="0" smtClean="0"/>
              <a:t>Найди все фигуры такого же цвета.</a:t>
            </a:r>
          </a:p>
          <a:p>
            <a:r>
              <a:rPr lang="ru-RU" sz="2000" dirty="0" smtClean="0"/>
              <a:t>Дай мишке фигуры синие, а зайчику- жёлтые.</a:t>
            </a:r>
          </a:p>
          <a:p>
            <a:r>
              <a:rPr lang="ru-RU" sz="2000" dirty="0" smtClean="0"/>
              <a:t>Какая фигура исчезла. ( Перед ребенком выкладывается несколько фигур, которые нужно запомнить, а потом одна из фигур исчезает или заменяется на новую, ребенок должен запомнить изменения.</a:t>
            </a:r>
          </a:p>
          <a:p>
            <a:r>
              <a:rPr lang="ru-RU" sz="2000" dirty="0" smtClean="0"/>
              <a:t>Волшебный мешочек ( В мешочек складывают фигуры и дают ребенку задание, найти на ощупь все тонкие фигуры, или все толстые)</a:t>
            </a:r>
          </a:p>
          <a:p>
            <a:r>
              <a:rPr lang="ru-RU" sz="2000" dirty="0" smtClean="0"/>
              <a:t>В дальнейшем необходимо познакомить детей с условными рисунками , предложенные профессором </a:t>
            </a:r>
            <a:r>
              <a:rPr lang="ru-RU" sz="2000" dirty="0" err="1" smtClean="0"/>
              <a:t>З.Семадени</a:t>
            </a:r>
            <a:r>
              <a:rPr lang="ru-RU" sz="2000" dirty="0" smtClean="0"/>
              <a:t>, в соответствии с этим кодом свойства фигур описываются с помощью следующих знаков.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блоки Дьенеше\-5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96950"/>
            <a:ext cx="7704856" cy="509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блоки Дьенеше\-6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692696"/>
            <a:ext cx="6624736" cy="52565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блоки Дьенеше\-8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92696"/>
            <a:ext cx="7128792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Дидактические игры с блоками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Дьенеша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малышей подходит игра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«выбери одинаковые»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например, найди все красные, или все квадратные. Когда с этим заданием ребенок начнет легко справляться, усложните его. Попросите найти не такой как этот (не синий, не тонкий).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Интерпретация этой игры –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«многоэтажный дом»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В ней давать задания вам помогут карточки. Начертите на большом листе дом. Пусть на каждом этаже поселятся фигурки с определенными свойствами. Положите рядом с этажами карточки, и пусть ребенок разложит блоки, соблюдая условия на карточке.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Развить тактильные ощущения можно с помощью следующего упражнения: сложите все фигурки в мешочек и попросите ребенка достать все толстые.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Игра «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кладоискатель»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подойдет детишкам постарше. Вы прячете клад под какую-либо фигурку, а ребенок, задавая наводящие вопросы, должен найти сокровище. Вопросы могут быть следующие: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Клад под большим блоком?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Нет. (значит под маленьким)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Под красным?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Нет.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Под синим?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Да.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Под круглым?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Нет.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так далее.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Игра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«раздели блоки»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предназначена для детей постарше. В ней ребенок должен провести сравнительный анализ всех блоков и разделить их на группы. Схема игры приведена на картинке. Задание звучит следующим образом: Дед мороз принес в лес большой мешок подарков и сказал: «Пусть Лиса возьмет все маленькие подарки, Медведь заберет все толстые, а Волк все круглые». Кладем на пол три обруча, так как показано на рисунке и классифицируем блоки согласно заданию.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</TotalTime>
  <Words>461</Words>
  <Application>Microsoft Office PowerPoint</Application>
  <PresentationFormat>Экран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Муниципальное бюджетное дошкольное образовательное учреждение детский сад комбинированного вида № 54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детский сад комбинированного вида № 54 </dc:title>
  <dc:creator>Admin</dc:creator>
  <cp:lastModifiedBy>Admin</cp:lastModifiedBy>
  <cp:revision>18</cp:revision>
  <dcterms:created xsi:type="dcterms:W3CDTF">2015-11-22T14:27:50Z</dcterms:created>
  <dcterms:modified xsi:type="dcterms:W3CDTF">2015-12-01T18:30:16Z</dcterms:modified>
</cp:coreProperties>
</file>