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73" r:id="rId2"/>
    <p:sldId id="258" r:id="rId3"/>
    <p:sldId id="261" r:id="rId4"/>
    <p:sldId id="264" r:id="rId5"/>
    <p:sldId id="265" r:id="rId6"/>
    <p:sldId id="268" r:id="rId7"/>
    <p:sldId id="266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1DDB-83CA-43BE-B488-8867CA1B33A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66F7B-B128-4C2F-BBFE-AC8EC2922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278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651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2745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647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99289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98845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81017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01484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80479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79682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667573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64265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1B07D-8CC8-4161-AA41-E303E95A8B7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CD27-7F46-4764-AD5D-B4DD1BB0FA3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93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Предметно развивающая среда</a:t>
            </a:r>
            <a:br>
              <a:rPr lang="ru-RU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</a:br>
            <a:endParaRPr lang="ru-RU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212976"/>
            <a:ext cx="6400800" cy="1752600"/>
          </a:xfrm>
        </p:spPr>
        <p:txBody>
          <a:bodyPr/>
          <a:lstStyle/>
          <a:p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Средняя  группа  «Ягодки»   Воспитатель </a:t>
            </a: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Будяну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Надежда  Владимировна</a:t>
            </a:r>
          </a:p>
          <a:p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27584" y="0"/>
          <a:ext cx="7443788" cy="45719"/>
        </p:xfrm>
        <a:graphic>
          <a:graphicData uri="http://schemas.openxmlformats.org/presentationml/2006/ole">
            <p:oleObj spid="_x0000_s1026" name="Объект упаковщика для оболочки" showAsIcon="1" r:id="rId3" imgW="7443720" imgH="68580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2369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9144000" cy="6477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Математический уголок</a:t>
            </a:r>
            <a:endParaRPr lang="ru-RU" dirty="0"/>
          </a:p>
        </p:txBody>
      </p:sp>
      <p:pic>
        <p:nvPicPr>
          <p:cNvPr id="5122" name="Picture 2" descr="I:\DCIM\100PHOTO\SAM_54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268760"/>
            <a:ext cx="3816424" cy="4464496"/>
          </a:xfrm>
          <a:prstGeom prst="rect">
            <a:avLst/>
          </a:prstGeom>
          <a:noFill/>
        </p:spPr>
      </p:pic>
      <p:pic>
        <p:nvPicPr>
          <p:cNvPr id="5123" name="Picture 3" descr="I:\DCIM\100PHOTO\SAM_546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268760"/>
            <a:ext cx="3600400" cy="4464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6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сенсомоторного развития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фото\SAM_5432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3729608" cy="460851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фото\SAM_5478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12776"/>
            <a:ext cx="4392488" cy="4680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77968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Уголок экспериментирования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фото\SAM_54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556792"/>
            <a:ext cx="3801616" cy="4032448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D:\фото\SAM_5464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556792"/>
            <a:ext cx="4017640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06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Мини – музей «Русская матрёшка»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фото\SAM_5429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556792"/>
            <a:ext cx="4042792" cy="432048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\SAM_55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1484784"/>
            <a:ext cx="4041775" cy="43003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Игровая зона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фото\SAM_54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844825"/>
            <a:ext cx="4040188" cy="3939762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D:\фото\SAM_5490 - копия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5025" y="1844824"/>
            <a:ext cx="4041775" cy="39402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дежурства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D:\фото\SAM_5475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412776"/>
            <a:ext cx="3657600" cy="4104456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I:\DCIM\100PHOTO\SAM_549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1412776"/>
            <a:ext cx="3673599" cy="41117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491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настроения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фото\SAM_5428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412776"/>
            <a:ext cx="4042792" cy="4320480"/>
          </a:xfrm>
          <a:prstGeom prst="rect">
            <a:avLst/>
          </a:prstGeom>
          <a:noFill/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 descr="D:\фото\SAM_548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1484784"/>
            <a:ext cx="4104456" cy="417646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Уголок  </a:t>
            </a:r>
            <a:r>
              <a:rPr lang="ru-RU" dirty="0" err="1" smtClean="0"/>
              <a:t>изодеятельности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фото\SAM_5474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772816"/>
            <a:ext cx="4320480" cy="453650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фото\SAM_552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785926"/>
            <a:ext cx="4041775" cy="4536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oral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floral7</vt:lpstr>
      <vt:lpstr>Объект упаковщика для оболочки</vt:lpstr>
      <vt:lpstr>Предметно развивающая среда </vt:lpstr>
      <vt:lpstr>Математический уголок</vt:lpstr>
      <vt:lpstr>Уголок сенсомоторного развития</vt:lpstr>
      <vt:lpstr>Уголок экспериментирования</vt:lpstr>
      <vt:lpstr>Мини – музей «Русская матрёшка»</vt:lpstr>
      <vt:lpstr>Игровая зона</vt:lpstr>
      <vt:lpstr>Уголок дежурства</vt:lpstr>
      <vt:lpstr>Уголок настроения</vt:lpstr>
      <vt:lpstr>Уголок  изодеятельности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Предметно развивающая среда</dc:title>
  <dc:creator>lenovo</dc:creator>
  <cp:lastModifiedBy>User</cp:lastModifiedBy>
  <cp:revision>44</cp:revision>
  <dcterms:created xsi:type="dcterms:W3CDTF">2014-03-18T05:50:52Z</dcterms:created>
  <dcterms:modified xsi:type="dcterms:W3CDTF">2015-12-01T02:11:53Z</dcterms:modified>
</cp:coreProperties>
</file>