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8" r:id="rId11"/>
    <p:sldId id="263" r:id="rId12"/>
    <p:sldId id="267" r:id="rId13"/>
    <p:sldId id="270" r:id="rId14"/>
    <p:sldId id="271" r:id="rId15"/>
    <p:sldId id="272" r:id="rId16"/>
    <p:sldId id="273" r:id="rId17"/>
    <p:sldId id="269" r:id="rId18"/>
    <p:sldId id="266" r:id="rId19"/>
    <p:sldId id="274" r:id="rId20"/>
    <p:sldId id="275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3" autoAdjust="0"/>
  </p:normalViewPr>
  <p:slideViewPr>
    <p:cSldViewPr>
      <p:cViewPr varScale="1">
        <p:scale>
          <a:sx n="55" d="100"/>
          <a:sy n="55" d="100"/>
        </p:scale>
        <p:origin x="-13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B831-D947-4F35-ADFA-E12FAE73CFE6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1E2C-314E-42D7-A468-CD5B444BCCB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B831-D947-4F35-ADFA-E12FAE73CFE6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1E2C-314E-42D7-A468-CD5B444BCC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B831-D947-4F35-ADFA-E12FAE73CFE6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1E2C-314E-42D7-A468-CD5B444BCC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B831-D947-4F35-ADFA-E12FAE73CFE6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1E2C-314E-42D7-A468-CD5B444BCCB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B831-D947-4F35-ADFA-E12FAE73CFE6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1E2C-314E-42D7-A468-CD5B444BCC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B831-D947-4F35-ADFA-E12FAE73CFE6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1E2C-314E-42D7-A468-CD5B444BCCB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B831-D947-4F35-ADFA-E12FAE73CFE6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1E2C-314E-42D7-A468-CD5B444BCCB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B831-D947-4F35-ADFA-E12FAE73CFE6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1E2C-314E-42D7-A468-CD5B444BCC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B831-D947-4F35-ADFA-E12FAE73CFE6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1E2C-314E-42D7-A468-CD5B444BCC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B831-D947-4F35-ADFA-E12FAE73CFE6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1E2C-314E-42D7-A468-CD5B444BCC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B831-D947-4F35-ADFA-E12FAE73CFE6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1E2C-314E-42D7-A468-CD5B444BCCB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44B831-D947-4F35-ADFA-E12FAE73CFE6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34F1E2C-314E-42D7-A468-CD5B444BCCB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package" Target="../embeddings/_________Microsoft_Word5.doc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package" Target="../embeddings/_________Microsoft_Word6.doc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emf"/><Relationship Id="rId4" Type="http://schemas.openxmlformats.org/officeDocument/2006/relationships/package" Target="../embeddings/_________Microsoft_Word7.docx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emf"/><Relationship Id="rId4" Type="http://schemas.openxmlformats.org/officeDocument/2006/relationships/package" Target="../embeddings/_________Microsoft_Word8.docx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.emf"/><Relationship Id="rId4" Type="http://schemas.openxmlformats.org/officeDocument/2006/relationships/package" Target="../embeddings/_________Microsoft_Word9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0.emf"/><Relationship Id="rId4" Type="http://schemas.openxmlformats.org/officeDocument/2006/relationships/package" Target="../embeddings/_________Microsoft_Word10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_________Microsoft_Word1.doc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_________Microsoft_Word2.doc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package" Target="../embeddings/_________Microsoft_Word3.doc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package" Target="../embeddings/_________Microsoft_Word4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t-RU" sz="4400" b="1" dirty="0" smtClean="0">
                <a:latin typeface="Times New Roman" pitchFamily="18" charset="0"/>
                <a:cs typeface="Times New Roman" pitchFamily="18" charset="0"/>
              </a:rPr>
              <a:t>Әзерләде: Нуреева Рәсимә Мөдәрисовна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412776"/>
            <a:ext cx="7175351" cy="3512681"/>
          </a:xfrm>
        </p:spPr>
        <p:txBody>
          <a:bodyPr/>
          <a:lstStyle/>
          <a:p>
            <a:r>
              <a:rPr lang="tt-RU" dirty="0" smtClean="0"/>
              <a:t>Йорт хайваннары 	һәм кошлары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37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124744"/>
            <a:ext cx="6512511" cy="4462432"/>
          </a:xfrm>
        </p:spPr>
        <p:txBody>
          <a:bodyPr/>
          <a:lstStyle/>
          <a:p>
            <a:pPr algn="l"/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Ашата,туендыра,</a:t>
            </a:r>
            <a:br>
              <a:rPr lang="tt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Җылыта,киендерә,</a:t>
            </a:r>
            <a:br>
              <a:rPr lang="tt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Кешене сөендерә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28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275091"/>
              </p:ext>
            </p:extLst>
          </p:nvPr>
        </p:nvGraphicFramePr>
        <p:xfrm>
          <a:off x="1403648" y="692696"/>
          <a:ext cx="5957887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Документ" r:id="rId4" imgW="5958182" imgH="4627361" progId="Word.Document.12">
                  <p:embed/>
                </p:oleObj>
              </mc:Choice>
              <mc:Fallback>
                <p:oleObj name="Документ" r:id="rId4" imgW="5958182" imgH="46273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3648" y="692696"/>
                        <a:ext cx="5957887" cy="462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3" y="5229200"/>
            <a:ext cx="5184576" cy="1143000"/>
          </a:xfrm>
        </p:spPr>
        <p:txBody>
          <a:bodyPr/>
          <a:lstStyle/>
          <a:p>
            <a:pPr algn="ctr"/>
            <a:r>
              <a:rPr lang="tt-RU" b="0" dirty="0" smtClean="0">
                <a:latin typeface="Times New Roman" pitchFamily="18" charset="0"/>
                <a:cs typeface="Times New Roman" pitchFamily="18" charset="0"/>
              </a:rPr>
              <a:t>Сарык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2851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052736"/>
            <a:ext cx="6512511" cy="4462432"/>
          </a:xfrm>
        </p:spPr>
        <p:txBody>
          <a:bodyPr/>
          <a:lstStyle/>
          <a:p>
            <a:pPr algn="l"/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Сакаллы килеш туа,</a:t>
            </a:r>
            <a:br>
              <a:rPr lang="tt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Берәүдә гаҗәпләнми</a:t>
            </a:r>
            <a:r>
              <a:rPr lang="tt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5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110815"/>
              </p:ext>
            </p:extLst>
          </p:nvPr>
        </p:nvGraphicFramePr>
        <p:xfrm>
          <a:off x="1835696" y="836712"/>
          <a:ext cx="5957887" cy="447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Документ" r:id="rId4" imgW="5958182" imgH="4476222" progId="Word.Document.12">
                  <p:embed/>
                </p:oleObj>
              </mc:Choice>
              <mc:Fallback>
                <p:oleObj name="Документ" r:id="rId4" imgW="5958182" imgH="44762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5696" y="836712"/>
                        <a:ext cx="5957887" cy="447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3" y="5229200"/>
            <a:ext cx="5184576" cy="1080120"/>
          </a:xfrm>
        </p:spPr>
        <p:txBody>
          <a:bodyPr/>
          <a:lstStyle/>
          <a:p>
            <a:pPr algn="ctr"/>
            <a:r>
              <a:rPr lang="tt-RU" dirty="0" smtClean="0"/>
              <a:t>Кәҗә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72425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24744"/>
            <a:ext cx="6512511" cy="4390424"/>
          </a:xfrm>
        </p:spPr>
        <p:txBody>
          <a:bodyPr/>
          <a:lstStyle/>
          <a:p>
            <a:pPr algn="l"/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Канаты бар-оча алмый,</a:t>
            </a:r>
            <a:br>
              <a:rPr lang="tt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Аягы бар-йөзә алмый.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34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573918"/>
              </p:ext>
            </p:extLst>
          </p:nvPr>
        </p:nvGraphicFramePr>
        <p:xfrm>
          <a:off x="1763688" y="836712"/>
          <a:ext cx="5954712" cy="489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Документ" r:id="rId4" imgW="5954934" imgH="4894012" progId="Word.Document.12">
                  <p:embed/>
                </p:oleObj>
              </mc:Choice>
              <mc:Fallback>
                <p:oleObj name="Документ" r:id="rId4" imgW="5954934" imgH="48940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3688" y="836712"/>
                        <a:ext cx="5954712" cy="489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1" y="5517232"/>
            <a:ext cx="5040561" cy="1008112"/>
          </a:xfrm>
        </p:spPr>
        <p:txBody>
          <a:bodyPr/>
          <a:lstStyle/>
          <a:p>
            <a:pPr algn="ctr"/>
            <a:r>
              <a:rPr lang="tt-RU" dirty="0" smtClean="0"/>
              <a:t>Тавык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9218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980728"/>
            <a:ext cx="6512511" cy="4606448"/>
          </a:xfrm>
        </p:spPr>
        <p:txBody>
          <a:bodyPr/>
          <a:lstStyle/>
          <a:p>
            <a:pPr algn="l"/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Соскы борын бакылдык,</a:t>
            </a:r>
            <a:br>
              <a:rPr lang="tt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Күп сөйләшә такылдык.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04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079955"/>
              </p:ext>
            </p:extLst>
          </p:nvPr>
        </p:nvGraphicFramePr>
        <p:xfrm>
          <a:off x="1115616" y="332656"/>
          <a:ext cx="5957888" cy="479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Документ" r:id="rId4" imgW="5958182" imgH="4798651" progId="Word.Document.12">
                  <p:embed/>
                </p:oleObj>
              </mc:Choice>
              <mc:Fallback>
                <p:oleObj name="Документ" r:id="rId4" imgW="5958182" imgH="47986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5616" y="332656"/>
                        <a:ext cx="5957888" cy="4799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1" y="5229200"/>
            <a:ext cx="5400600" cy="1143000"/>
          </a:xfrm>
        </p:spPr>
        <p:txBody>
          <a:bodyPr/>
          <a:lstStyle/>
          <a:p>
            <a:pPr algn="ctr"/>
            <a:r>
              <a:rPr lang="tt-RU" b="0" dirty="0" smtClean="0"/>
              <a:t>Үрдәк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39912651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24744"/>
            <a:ext cx="6512511" cy="3528392"/>
          </a:xfrm>
        </p:spPr>
        <p:txBody>
          <a:bodyPr/>
          <a:lstStyle/>
          <a:p>
            <a:pPr algn="l"/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Башы тарак,</a:t>
            </a:r>
            <a:br>
              <a:rPr lang="tt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Койрыгы урак,</a:t>
            </a:r>
            <a:br>
              <a:rPr lang="tt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Кычкыртып быргысын.</a:t>
            </a:r>
            <a:br>
              <a:rPr lang="tt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Уята барысын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98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906074"/>
              </p:ext>
            </p:extLst>
          </p:nvPr>
        </p:nvGraphicFramePr>
        <p:xfrm>
          <a:off x="5993" y="0"/>
          <a:ext cx="5954713" cy="592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Документ" r:id="rId4" imgW="5954934" imgH="5922475" progId="Word.Document.12">
                  <p:embed/>
                </p:oleObj>
              </mc:Choice>
              <mc:Fallback>
                <p:oleObj name="Документ" r:id="rId4" imgW="5954934" imgH="59224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93" y="0"/>
                        <a:ext cx="5954713" cy="592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07904" y="5373216"/>
            <a:ext cx="4597896" cy="1152128"/>
          </a:xfrm>
        </p:spPr>
        <p:txBody>
          <a:bodyPr/>
          <a:lstStyle/>
          <a:p>
            <a:pPr algn="ctr"/>
            <a:r>
              <a:rPr lang="tt-RU" dirty="0" smtClean="0"/>
              <a:t>Әтәч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8299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289" y="908720"/>
            <a:ext cx="6595135" cy="5328592"/>
          </a:xfrm>
        </p:spPr>
        <p:txBody>
          <a:bodyPr/>
          <a:lstStyle/>
          <a:p>
            <a:pPr algn="l"/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>Аллы-гөлле чәчәкләрне </a:t>
            </a:r>
            <a:br>
              <a:rPr lang="tt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>Кетер-кетер ашый ул.</a:t>
            </a:r>
            <a:br>
              <a:rPr lang="tt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>Шуннан ап-ак сөт ясап ,</a:t>
            </a:r>
            <a:br>
              <a:rPr lang="tt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>Көндә безгә ташый ул.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66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556792"/>
            <a:ext cx="6768752" cy="4032448"/>
          </a:xfrm>
        </p:spPr>
        <p:txBody>
          <a:bodyPr/>
          <a:lstStyle/>
          <a:p>
            <a:pPr algn="l"/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“Кыйгак-кыйгак”килә дә</a:t>
            </a:r>
            <a:br>
              <a:rPr lang="tt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Бермәлгә уйга кала.</a:t>
            </a:r>
            <a:br>
              <a:rPr lang="tt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Исәп итеп суда йөзә,</a:t>
            </a:r>
            <a:br>
              <a:rPr lang="tt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Һәм бераз оча ала.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07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080910"/>
              </p:ext>
            </p:extLst>
          </p:nvPr>
        </p:nvGraphicFramePr>
        <p:xfrm>
          <a:off x="1547664" y="404664"/>
          <a:ext cx="5954713" cy="596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Документ" r:id="rId4" imgW="5954934" imgH="5961699" progId="Word.Document.12">
                  <p:embed/>
                </p:oleObj>
              </mc:Choice>
              <mc:Fallback>
                <p:oleObj name="Документ" r:id="rId4" imgW="5954934" imgH="59616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47664" y="404664"/>
                        <a:ext cx="5954713" cy="5961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6056" y="5373216"/>
            <a:ext cx="3672408" cy="1296144"/>
          </a:xfrm>
        </p:spPr>
        <p:txBody>
          <a:bodyPr/>
          <a:lstStyle/>
          <a:p>
            <a:pPr algn="ctr"/>
            <a:r>
              <a:rPr lang="tt-RU" dirty="0" smtClean="0"/>
              <a:t>Каз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051461"/>
      </p:ext>
    </p:extLst>
  </p:cSld>
  <p:clrMapOvr>
    <a:masterClrMapping/>
  </p:clrMapOvr>
  <p:transition spd="slow" advClick="0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067961"/>
              </p:ext>
            </p:extLst>
          </p:nvPr>
        </p:nvGraphicFramePr>
        <p:xfrm>
          <a:off x="350935" y="476672"/>
          <a:ext cx="8793065" cy="6017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Документ" r:id="rId4" imgW="5954934" imgH="4075345" progId="Word.Document.12">
                  <p:embed/>
                </p:oleObj>
              </mc:Choice>
              <mc:Fallback>
                <p:oleObj name="Документ" r:id="rId4" imgW="5954934" imgH="40753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0935" y="476672"/>
                        <a:ext cx="8793065" cy="6017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67943" y="5517232"/>
            <a:ext cx="4032449" cy="1080120"/>
          </a:xfrm>
        </p:spPr>
        <p:txBody>
          <a:bodyPr/>
          <a:lstStyle/>
          <a:p>
            <a:pPr algn="ctr"/>
            <a:r>
              <a:rPr lang="tt-RU" dirty="0" smtClean="0"/>
              <a:t>Сыер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6502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052736"/>
            <a:ext cx="6512511" cy="4174400"/>
          </a:xfrm>
        </p:spPr>
        <p:txBody>
          <a:bodyPr/>
          <a:lstStyle/>
          <a:p>
            <a:pPr algn="l"/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Дус булса да сөйләшми,</a:t>
            </a:r>
            <a:br>
              <a:rPr lang="tt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36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үп ишетә ,күп өрә.</a:t>
            </a:r>
            <a:br>
              <a:rPr lang="tt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Үзенә бер </a:t>
            </a: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йорт </a:t>
            </a: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төзедек</a:t>
            </a:r>
            <a:br>
              <a:rPr lang="tt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Хезмәт иткәнгә күрә.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47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331565"/>
              </p:ext>
            </p:extLst>
          </p:nvPr>
        </p:nvGraphicFramePr>
        <p:xfrm>
          <a:off x="1475656" y="1052736"/>
          <a:ext cx="5957887" cy="421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Документ" r:id="rId4" imgW="5958182" imgH="4212449" progId="Word.Document.12">
                  <p:embed/>
                </p:oleObj>
              </mc:Choice>
              <mc:Fallback>
                <p:oleObj name="Документ" r:id="rId4" imgW="5958182" imgH="42124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656" y="1052736"/>
                        <a:ext cx="5957887" cy="421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31841" y="5229200"/>
            <a:ext cx="4248472" cy="1143000"/>
          </a:xfrm>
        </p:spPr>
        <p:txBody>
          <a:bodyPr/>
          <a:lstStyle/>
          <a:p>
            <a:pPr algn="ctr"/>
            <a:r>
              <a:rPr lang="tt-RU" dirty="0" smtClean="0"/>
              <a:t>Эт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9962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334200" cy="4318416"/>
          </a:xfrm>
        </p:spPr>
        <p:txBody>
          <a:bodyPr/>
          <a:lstStyle/>
          <a:p>
            <a:pPr algn="l"/>
            <a:r>
              <a:rPr lang="tt-RU" sz="2400" dirty="0" smtClean="0"/>
              <a:t>“Иһа-һа-һай,”-диеп кешни,</a:t>
            </a:r>
            <a:br>
              <a:rPr lang="tt-RU" sz="2400" dirty="0" smtClean="0"/>
            </a:br>
            <a:r>
              <a:rPr lang="tt-RU" sz="2400" dirty="0" smtClean="0"/>
              <a:t>Арба тарта,йөк ташый.</a:t>
            </a:r>
            <a:br>
              <a:rPr lang="tt-RU" sz="2400" dirty="0" smtClean="0"/>
            </a:br>
            <a:r>
              <a:rPr lang="tt-RU" sz="2400" dirty="0" smtClean="0"/>
              <a:t>Чабышка да чыга ул.</a:t>
            </a:r>
            <a:br>
              <a:rPr lang="tt-RU" sz="2400" dirty="0" smtClean="0"/>
            </a:br>
            <a:r>
              <a:rPr lang="tt-RU" sz="2400" dirty="0" smtClean="0"/>
              <a:t>Аннары солы ашый.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4671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060897"/>
              </p:ext>
            </p:extLst>
          </p:nvPr>
        </p:nvGraphicFramePr>
        <p:xfrm>
          <a:off x="1043608" y="908720"/>
          <a:ext cx="5954713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Документ" r:id="rId4" imgW="5954934" imgH="4627361" progId="Word.Document.12">
                  <p:embed/>
                </p:oleObj>
              </mc:Choice>
              <mc:Fallback>
                <p:oleObj name="Документ" r:id="rId4" imgW="5954934" imgH="46273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3608" y="908720"/>
                        <a:ext cx="5954713" cy="462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9" y="5301208"/>
            <a:ext cx="6624735" cy="1008112"/>
          </a:xfrm>
        </p:spPr>
        <p:txBody>
          <a:bodyPr/>
          <a:lstStyle/>
          <a:p>
            <a:pPr algn="ctr"/>
            <a:r>
              <a:rPr lang="tt-RU" dirty="0" smtClean="0"/>
              <a:t>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6725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7118176" cy="4318416"/>
          </a:xfrm>
        </p:spPr>
        <p:txBody>
          <a:bodyPr/>
          <a:lstStyle/>
          <a:p>
            <a:pPr algn="l"/>
            <a:r>
              <a:rPr lang="tt-RU" sz="2400" dirty="0" smtClean="0"/>
              <a:t>Хайван рәхәткә чыккан:</a:t>
            </a:r>
            <a:br>
              <a:rPr lang="tt-RU" sz="2400" dirty="0" smtClean="0"/>
            </a:br>
            <a:r>
              <a:rPr lang="tt-RU" sz="2400" dirty="0" smtClean="0"/>
              <a:t>Һаман җирне актара.</a:t>
            </a:r>
            <a:br>
              <a:rPr lang="tt-RU" sz="2400" dirty="0" smtClean="0"/>
            </a:br>
            <a:r>
              <a:rPr lang="tt-RU" sz="2400" dirty="0" smtClean="0"/>
              <a:t>“Мырык-мырык”сөйләнә,</a:t>
            </a:r>
            <a:br>
              <a:rPr lang="tt-RU" sz="2400" dirty="0" smtClean="0"/>
            </a:br>
            <a:r>
              <a:rPr lang="tt-RU" sz="2400" dirty="0" smtClean="0"/>
              <a:t>Ә борыны кап-кара.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1522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31704"/>
              </p:ext>
            </p:extLst>
          </p:nvPr>
        </p:nvGraphicFramePr>
        <p:xfrm>
          <a:off x="1331640" y="836712"/>
          <a:ext cx="5957887" cy="451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Документ" r:id="rId4" imgW="5958182" imgH="4513287" progId="Word.Document.12">
                  <p:embed/>
                </p:oleObj>
              </mc:Choice>
              <mc:Fallback>
                <p:oleObj name="Документ" r:id="rId4" imgW="5958182" imgH="45132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640" y="836712"/>
                        <a:ext cx="5957887" cy="451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7" y="5517232"/>
            <a:ext cx="4968553" cy="926976"/>
          </a:xfrm>
        </p:spPr>
        <p:txBody>
          <a:bodyPr/>
          <a:lstStyle/>
          <a:p>
            <a:pPr algn="ctr"/>
            <a:r>
              <a:rPr lang="tt-RU" dirty="0" smtClean="0"/>
              <a:t>Дуңгыз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6424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84</TotalTime>
  <Words>54</Words>
  <Application>Microsoft Office PowerPoint</Application>
  <PresentationFormat>Экран (4:3)</PresentationFormat>
  <Paragraphs>22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Воздушный поток</vt:lpstr>
      <vt:lpstr>Документ</vt:lpstr>
      <vt:lpstr>Йорт хайваннары  һәм кошлары</vt:lpstr>
      <vt:lpstr>Аллы-гөлле чәчәкләрне  Кетер-кетер ашый ул. Шуннан ап-ак сөт ясап , Көндә безгә ташый ул.</vt:lpstr>
      <vt:lpstr>Сыер </vt:lpstr>
      <vt:lpstr>Дус булса да сөйләшми, Күп ишетә ,күп өрә. Үзенә бер йорт төзедек Хезмәт иткәнгә күрә.</vt:lpstr>
      <vt:lpstr>Эт</vt:lpstr>
      <vt:lpstr>“Иһа-һа-һай,”-диеп кешни, Арба тарта,йөк ташый. Чабышка да чыга ул. Аннары солы ашый.</vt:lpstr>
      <vt:lpstr>Ат</vt:lpstr>
      <vt:lpstr>Хайван рәхәткә чыккан: Һаман җирне актара. “Мырык-мырык”сөйләнә, Ә борыны кап-кара.</vt:lpstr>
      <vt:lpstr>Дуңгыз</vt:lpstr>
      <vt:lpstr>Ашата,туендыра, Җылыта,киендерә, Кешене сөендерә.</vt:lpstr>
      <vt:lpstr>Сарык</vt:lpstr>
      <vt:lpstr>Сакаллы килеш туа, Берәүдә гаҗәпләнми.</vt:lpstr>
      <vt:lpstr>Кәҗә</vt:lpstr>
      <vt:lpstr>Канаты бар-оча алмый, Аягы бар-йөзә алмый.</vt:lpstr>
      <vt:lpstr>Тавык</vt:lpstr>
      <vt:lpstr>Соскы борын бакылдык, Күп сөйләшә такылдык.</vt:lpstr>
      <vt:lpstr>Үрдәк</vt:lpstr>
      <vt:lpstr>Башы тарак, Койрыгы урак, Кычкыртып быргысын. Уята барысын</vt:lpstr>
      <vt:lpstr>Әтәч</vt:lpstr>
      <vt:lpstr>“Кыйгак-кыйгак”килә дә Бермәлгә уйга кала. Исәп итеп суда йөзә, Һәм бераз оча ала.</vt:lpstr>
      <vt:lpstr>Каз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Йорт хайваннары  һәм кошлары</dc:title>
  <dc:creator>Nick</dc:creator>
  <cp:lastModifiedBy>Nick</cp:lastModifiedBy>
  <cp:revision>14</cp:revision>
  <dcterms:created xsi:type="dcterms:W3CDTF">2013-09-20T18:41:41Z</dcterms:created>
  <dcterms:modified xsi:type="dcterms:W3CDTF">2013-09-21T06:42:33Z</dcterms:modified>
</cp:coreProperties>
</file>