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51C6D-A8ED-4424-9541-7F752A485A03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B51E4-2CB2-4F68-94FA-FBA2C14BA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74820-10B8-4996-9EAE-6217AABADCD0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53B5B-4F4A-454E-ABCB-A9F62DDB2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75E95-D80D-49D5-80F6-228B5244E62F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368B0-F63F-4840-975A-59440834B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8A869-012B-4013-B44F-7D6998BD8147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4751E-E500-4702-987A-9D93B8613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1ABA-4D5C-4840-8EDC-8978FA761F0C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9A1A5-A8C8-42B0-BEDD-5816BF120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2C2BA-81F8-449F-95D9-F665FC2E06CB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1AB2-CF5C-4810-B04E-CCD5E819B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5F53B-0B44-4A33-B5A4-635B8729C48C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8700-6AB1-499B-84E3-104321E46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BD77E-BF94-467A-A10F-AEFDA07352D5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529DC-23E3-4892-97F1-A5684A58A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E295F-7F69-4FCE-83B4-8393FB629EFE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B822D-BB47-4085-9D9B-13D4D3BDF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3C529-3308-4F76-A9F8-15069E2ABF92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171B-6ADC-4B48-B9E2-B2C57F075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51C4B-B828-471C-B810-CCB3E22062E8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F03C-5F03-4B3C-AE26-3D6B9B40B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75A6DA-9E85-4606-B945-025983C7F315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52EB1B-D4B4-4ACC-8F15-EFD726ABE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1%83%D1%87%D0%B5%D0%BD%D0%B8%D0%BA&amp;img_url=http://www.edu.cap.ru/home/7083/imeges/4.gif&amp;pos=18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hyperlink" Target="http://images.yandex.ru/yandsearch?text=%D0%BA%D1%80%D0%B0%D1%81%D0%BD%D1%8B%D0%B5%20%D0%BF%D1%80%D0%B5%D0%B4%D0%BC%D0%B5%D1%82%D1%8B&amp;img_url=http%3A%2F%2Fwww.trendspace.ru%2Fimages%2Fobject_39.1261059039.68089.jpg&amp;pos=7&amp;rpt=simage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images.yandex.ru/yandsearch?text=%D1%83%D1%87%D0%B5%D0%BD%D0%B8%D0%BA&amp;img_url=http://www.edu.cap.ru/home/7083/imeges/4.gif&amp;pos=18&amp;rpt=simage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://images.yandex.ru/yandsearch?text=%D0%BA%D1%80%D0%B0%D1%81%D0%BD%D1%8B%D0%B5%20%D1%86%D0%B2%D0%B5%D1%82%D1%8B%20%D0%BD%D0%B0%20%D0%B1%D0%B5%D0%BB%D0%BE%D0%BC%20%D1%84%D0%BE%D0%BD%D0%B5&amp;img_url=http://us.cdn1.123rf.com/168nwm/tokhiti/tokhiti0809/tokhiti080900038/3565331-red-flowers-and-butterflies-on-a-white-background.jpg&amp;pos=29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images.yandex.ru/yandsearch?text=%D0%BA%D1%80%D0%B0%D1%81%D0%BD%D1%8B%D0%B5%20%D0%BF%D1%80%D0%B5%D0%B4%D0%BC%D0%B5%D1%82%D1%8B&amp;img_url=http%3A%2F%2Fwww.camelia.ru%2Fupload%2Fcatalogue%2Fp1312b.jpg&amp;pos=0&amp;rpt=simage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5.jpeg"/><Relationship Id="rId4" Type="http://schemas.openxmlformats.org/officeDocument/2006/relationships/hyperlink" Target="http://images.yandex.ru/yandsearch?text=%D0%B2%D0%BE%D0%B7%D0%B4%D1%83%D1%88%D0%BD%D1%8B%D0%B5%20%D1%88%D0%B0%D1%80%D1%8B%20%D0%BD%D0%B0%20%D0%B1%D0%B5%D0%BB%D0%BE%D0%BC%20%D1%84%D0%BE%D0%BD%D0%B5&amp;img_url=http://fotoramochki.com/images/clipart-vozdushnyj-sharik_small.png&amp;pos=11&amp;rpt=simage" TargetMode="External"/><Relationship Id="rId9" Type="http://schemas.openxmlformats.org/officeDocument/2006/relationships/hyperlink" Target="http://images.yandex.ru/yandsearch?p=1&amp;text=%D1%83%D1%87%D0%B5%D0%BD%D0%B8%D0%BA&amp;img_url=http://dc07.arabsh.com/i/01379/6l9n3zfraqeq.jpg&amp;pos=35&amp;rpt=simage" TargetMode="External"/><Relationship Id="rId1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1%83%D1%87%D0%B5%D0%BD%D0%B8%D0%BA&amp;img_url=http://at-english.ru/come.jpg&amp;pos=4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1%83%D1%87%D0%B5%D0%BD%D0%B8%D0%BA&amp;img_url=http://at-english.ru/come.jpg&amp;pos=4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1%83%D1%87%D0%B5%D0%BD%D0%B8%D0%BA&amp;img_url=http://at-english.ru/come.jpg&amp;pos=4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800" b="1" smtClean="0">
                <a:solidFill>
                  <a:srgbClr val="00B050"/>
                </a:solidFill>
              </a:rPr>
              <a:t>Пересечение множеств</a:t>
            </a:r>
            <a:br>
              <a:rPr lang="ru-RU" sz="8800" b="1" smtClean="0">
                <a:solidFill>
                  <a:srgbClr val="00B050"/>
                </a:solidFill>
              </a:rPr>
            </a:br>
            <a:r>
              <a:rPr lang="ru-RU" sz="8800" b="1" smtClean="0">
                <a:solidFill>
                  <a:srgbClr val="00B050"/>
                </a:solidFill>
              </a:rPr>
              <a:t>(3 класс)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3827463" cy="57213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Витя начертил фигуры и раскрасил их синим и красным цветом.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Какая фигура является их пересечением (общей частью)?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7" name="Блок-схема: ручное управление 6"/>
          <p:cNvSpPr/>
          <p:nvPr/>
        </p:nvSpPr>
        <p:spPr>
          <a:xfrm rot="13718706">
            <a:off x="4696619" y="1964532"/>
            <a:ext cx="2232025" cy="2109787"/>
          </a:xfrm>
          <a:prstGeom prst="flowChartManualOperat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2761343">
            <a:off x="5484019" y="729456"/>
            <a:ext cx="3960813" cy="201612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2941947">
            <a:off x="6525418" y="1091407"/>
            <a:ext cx="1312863" cy="14478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2" name="Picture 2" descr="http://im0-tub-ru.yandex.net/i?id=313533157-0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3963" y="3887788"/>
            <a:ext cx="2074862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090263">
            <a:off x="2341563" y="1042988"/>
            <a:ext cx="2906712" cy="3992562"/>
          </a:xfrm>
          <a:prstGeom prst="triangle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4811807">
            <a:off x="3180557" y="699294"/>
            <a:ext cx="5757862" cy="4610100"/>
          </a:xfrm>
          <a:prstGeom prst="triangl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4945709">
            <a:off x="3979863" y="1922463"/>
            <a:ext cx="1531937" cy="2033587"/>
          </a:xfrm>
          <a:prstGeom prst="triangle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8" name="Picture 8" descr="http://im0-tub-ru.yandex.net/i?id=474165634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07027">
            <a:off x="3771900" y="1120775"/>
            <a:ext cx="10636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0" descr="http://im6-tub-ru.yandex.net/i?id=606428171-2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95713" y="2570163"/>
            <a:ext cx="868362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6" descr="http://us.123rf.com/400wm/400/400/angelp/angelp0908/angelp090800080/5302902-beautiful-colour-balloons-in-the-air-vector-illustratio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79613" y="2276475"/>
            <a:ext cx="1285875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2" descr="http://im0-tub-ru.yandex.net/i?id=313533157-09-72&amp;n=21">
            <a:hlinkClick r:id="rId7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8"/>
          <a:srcRect/>
          <a:stretch>
            <a:fillRect/>
          </a:stretch>
        </p:blipFill>
        <p:spPr>
          <a:xfrm>
            <a:off x="7092950" y="3878263"/>
            <a:ext cx="1854200" cy="2674937"/>
          </a:xfrm>
        </p:spPr>
      </p:pic>
      <p:pic>
        <p:nvPicPr>
          <p:cNvPr id="15372" name="Picture 18" descr="http://im6-tub-ru.yandex.net/i?id=184852781-46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7000" y="66675"/>
            <a:ext cx="1449388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14" descr="i?id=61688589-60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795963" y="2276475"/>
            <a:ext cx="1400175" cy="1428750"/>
          </a:xfrm>
          <a:prstGeom prst="rect">
            <a:avLst/>
          </a:prstGeom>
          <a:noFill/>
        </p:spPr>
      </p:pic>
      <p:pic>
        <p:nvPicPr>
          <p:cNvPr id="15376" name="Picture 16" descr="i?id=27114238-31-72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11638" y="3716338"/>
            <a:ext cx="1289050" cy="1296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209675"/>
          </a:xfrm>
        </p:spPr>
        <p:txBody>
          <a:bodyPr/>
          <a:lstStyle/>
          <a:p>
            <a:pPr algn="l"/>
            <a:r>
              <a:rPr lang="ru-RU" sz="2400" smtClean="0"/>
              <a:t>Назовите элементы пересечения множеств на рисунке Кости. </a:t>
            </a:r>
            <a:br>
              <a:rPr lang="ru-RU" sz="2400" smtClean="0"/>
            </a:br>
            <a:r>
              <a:rPr lang="ru-RU" sz="2400" smtClean="0"/>
              <a:t>Дайте названия пересечению множеств.</a:t>
            </a:r>
          </a:p>
        </p:txBody>
      </p:sp>
      <p:sp>
        <p:nvSpPr>
          <p:cNvPr id="6" name="Трапеция 5"/>
          <p:cNvSpPr/>
          <p:nvPr/>
        </p:nvSpPr>
        <p:spPr>
          <a:xfrm>
            <a:off x="4356100" y="3141663"/>
            <a:ext cx="3600450" cy="2808287"/>
          </a:xfrm>
          <a:prstGeom prst="trapezoid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484784"/>
            <a:ext cx="5184576" cy="2448272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71328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/>
              <a:t>10   20   34  </a:t>
            </a:r>
            <a:endParaRPr lang="ru-RU" sz="3600" b="1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12  22  88  56  90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44  32  38    </a:t>
            </a:r>
            <a:r>
              <a:rPr lang="ru-RU" sz="4000" b="1" dirty="0" smtClean="0">
                <a:solidFill>
                  <a:srgbClr val="7030A0"/>
                </a:solidFill>
              </a:rPr>
              <a:t>15   45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                                          3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                       9     7    1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                         5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6391" name="Picture 4" descr="http://im4-tub-ru.yandex.net/i?id=573425088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800" y="4111625"/>
            <a:ext cx="2378075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4859338" y="3141663"/>
            <a:ext cx="217487" cy="792162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76825" y="3141663"/>
            <a:ext cx="2159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59338" y="3933825"/>
            <a:ext cx="2233612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092950" y="3141663"/>
            <a:ext cx="0" cy="792162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Что является пересечением множеств?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23850" y="1844675"/>
            <a:ext cx="4535488" cy="237648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995738" y="2565400"/>
            <a:ext cx="4032250" cy="1662113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2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smtClean="0"/>
          </a:p>
          <a:p>
            <a:pPr marL="0" indent="0">
              <a:buFont typeface="Arial" charset="0"/>
              <a:buNone/>
            </a:pPr>
            <a:endParaRPr lang="ru-RU" smtClean="0"/>
          </a:p>
          <a:p>
            <a:pPr marL="0" indent="0">
              <a:buFont typeface="Arial" charset="0"/>
              <a:buNone/>
            </a:pPr>
            <a:endParaRPr lang="ru-RU" smtClean="0"/>
          </a:p>
          <a:p>
            <a:pPr marL="0" indent="0">
              <a:buFont typeface="Arial" charset="0"/>
              <a:buNone/>
            </a:pPr>
            <a:r>
              <a:rPr lang="ru-RU" smtClean="0"/>
              <a:t>     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     </a:t>
            </a:r>
            <a:r>
              <a:rPr lang="ru-RU" b="1" smtClean="0"/>
              <a:t>первоклассники</a:t>
            </a:r>
            <a:r>
              <a:rPr lang="ru-RU" smtClean="0"/>
              <a:t>               </a:t>
            </a:r>
            <a:r>
              <a:rPr lang="ru-RU" b="1" smtClean="0"/>
              <a:t>мальчики 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995738" y="3789363"/>
            <a:ext cx="863600" cy="431800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4" name="Picture 4" descr="http://im4-tub-ru.yandex.net/i?id=573425088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4437063"/>
            <a:ext cx="2379663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8313" y="1484313"/>
            <a:ext cx="3671887" cy="20161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40200" y="1628775"/>
            <a:ext cx="3960813" cy="158432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35375" y="1628775"/>
            <a:ext cx="504825" cy="1584325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4340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Млекопитающие   </a:t>
            </a:r>
            <a:r>
              <a:rPr lang="ru-RU" b="1" dirty="0" smtClean="0">
                <a:solidFill>
                  <a:srgbClr val="7030A0"/>
                </a:solidFill>
              </a:rPr>
              <a:t>? </a:t>
            </a:r>
            <a:r>
              <a:rPr lang="ru-RU" dirty="0" smtClean="0"/>
              <a:t>     </a:t>
            </a:r>
            <a:r>
              <a:rPr lang="ru-RU" b="1" dirty="0" smtClean="0"/>
              <a:t>Обитающие</a:t>
            </a:r>
            <a:r>
              <a:rPr lang="ru-RU" dirty="0" smtClean="0"/>
              <a:t> </a:t>
            </a:r>
            <a:r>
              <a:rPr lang="ru-RU" b="1" dirty="0" smtClean="0"/>
              <a:t>в воде </a:t>
            </a:r>
            <a:endParaRPr lang="ru-RU" b="1" dirty="0"/>
          </a:p>
        </p:txBody>
      </p:sp>
      <p:pic>
        <p:nvPicPr>
          <p:cNvPr id="18438" name="Picture 4" descr="http://im4-tub-ru.yandex.net/i?id=573425088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3994150"/>
            <a:ext cx="2378075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60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Тема Office</vt:lpstr>
      <vt:lpstr>Пересечение множеств (3 класс)</vt:lpstr>
      <vt:lpstr>Слайд 2</vt:lpstr>
      <vt:lpstr>Слайд 3</vt:lpstr>
      <vt:lpstr>Назовите элементы пересечения множеств на рисунке Кости.  Дайте названия пересечению множеств.</vt:lpstr>
      <vt:lpstr>Что является пересечением множеств?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Пересечение множеств</dc:title>
  <dc:creator>StanDan</dc:creator>
  <cp:lastModifiedBy>Rita</cp:lastModifiedBy>
  <cp:revision>10</cp:revision>
  <dcterms:created xsi:type="dcterms:W3CDTF">2013-01-16T13:56:28Z</dcterms:created>
  <dcterms:modified xsi:type="dcterms:W3CDTF">2013-01-16T18:15:37Z</dcterms:modified>
</cp:coreProperties>
</file>