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9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2"/>
            <a:ext cx="9110032" cy="68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85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1"/>
            <a:ext cx="9144000" cy="686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1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"/>
            <a:ext cx="9144000" cy="686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24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950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Кнопка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- логопед</dc:creator>
  <cp:lastModifiedBy>пользователь3</cp:lastModifiedBy>
  <cp:revision>35</cp:revision>
  <dcterms:created xsi:type="dcterms:W3CDTF">2013-05-12T12:58:22Z</dcterms:created>
  <dcterms:modified xsi:type="dcterms:W3CDTF">2013-05-24T12:09:42Z</dcterms:modified>
</cp:coreProperties>
</file>