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1" r:id="rId3"/>
    <p:sldId id="29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5"/>
            <a:ext cx="9144000" cy="68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7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56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19"/>
            <a:ext cx="9144000" cy="688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15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Кнопка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пользователь3</cp:lastModifiedBy>
  <cp:revision>35</cp:revision>
  <dcterms:created xsi:type="dcterms:W3CDTF">2013-05-12T12:58:22Z</dcterms:created>
  <dcterms:modified xsi:type="dcterms:W3CDTF">2013-05-24T12:09:19Z</dcterms:modified>
</cp:coreProperties>
</file>