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6" r:id="rId3"/>
    <p:sldId id="288" r:id="rId4"/>
    <p:sldId id="28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22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8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596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" y="-5072"/>
            <a:ext cx="9161656" cy="686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76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15"/>
            <a:ext cx="9177215" cy="686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288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948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- логопед</dc:creator>
  <cp:lastModifiedBy>пользователь3</cp:lastModifiedBy>
  <cp:revision>35</cp:revision>
  <dcterms:created xsi:type="dcterms:W3CDTF">2013-05-12T12:58:22Z</dcterms:created>
  <dcterms:modified xsi:type="dcterms:W3CDTF">2013-05-24T12:06:37Z</dcterms:modified>
</cp:coreProperties>
</file>