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4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6F2D5-8EF3-49D7-B651-FCB0B349B9BB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C845D-0EF6-46E0-B98F-80D83BB11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40911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65F42-5433-4F4D-9FD7-803FE0487D5B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12123-E41B-4E5D-893B-B25D5D262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94734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12123-E41B-4E5D-893B-B25D5D262065}" type="slidenum">
              <a:rPr lang="ru-RU" smtClean="0"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322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3A89-1501-485F-8A8A-D322BA069C7C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10844-A4BD-49C1-9944-AF237BB17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76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3A89-1501-485F-8A8A-D322BA069C7C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10844-A4BD-49C1-9944-AF237BB17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77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3A89-1501-485F-8A8A-D322BA069C7C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10844-A4BD-49C1-9944-AF237BB17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847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3A89-1501-485F-8A8A-D322BA069C7C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10844-A4BD-49C1-9944-AF237BB17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499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3A89-1501-485F-8A8A-D322BA069C7C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10844-A4BD-49C1-9944-AF237BB17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403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3A89-1501-485F-8A8A-D322BA069C7C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10844-A4BD-49C1-9944-AF237BB17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097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3A89-1501-485F-8A8A-D322BA069C7C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10844-A4BD-49C1-9944-AF237BB17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492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3A89-1501-485F-8A8A-D322BA069C7C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10844-A4BD-49C1-9944-AF237BB17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55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3A89-1501-485F-8A8A-D322BA069C7C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10844-A4BD-49C1-9944-AF237BB17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15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3A89-1501-485F-8A8A-D322BA069C7C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10844-A4BD-49C1-9944-AF237BB17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67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3A89-1501-485F-8A8A-D322BA069C7C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10844-A4BD-49C1-9944-AF237BB17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53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C3A89-1501-485F-8A8A-D322BA069C7C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10844-A4BD-49C1-9944-AF237BB17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71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hyperlink" Target="http://images.yandex.by/yandsearch?tld=by&amp;like=http://www.joksland.ru/pi/kartinki_smyslom/1.jpg&amp;p=4&amp;text=%D0%BA%D0%B0%D1%80%D1%82%D0%B8%D0%BD%D0%BA%D0%B8%20%D0%BF%D1%87%D0%B5%D0%BB%D0%BA%D0%B8&amp;pos=135&amp;uinfo=sw-1312-sh-678-fw-1270-fh-472-pd-1&amp;rpt=simage&amp;img_url=http://www.publicdomainpictures.net/download-picture.php?adresar=10000&amp;soubor=bee%20copy.jpg" TargetMode="Externa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6" Type="http://schemas.openxmlformats.org/officeDocument/2006/relationships/hyperlink" Target="http://images.yandex.by/yandsearch?source=wiz&amp;uinfo=sw-1312-sh-678-fw-1087-fh-472-pd-1&amp;tld=by&amp;p=9&amp;text=%D0%BA%D0%B0%D1%80%D1%82%D0%B8%D0%BD%D0%BA%D0%B8%20%D0%BF%D1%87%D0%B5%D0%BB%D0%BA%D0%B8&amp;noreask=1&amp;pos=276&amp;rpt=simage&amp;lr=154&amp;img_url=http://s20.rimg.info/31cea6874100df3d80098423bc6e4f2c.gi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publicdomainpictures.net/pictures/10000/nahled/bee%20copy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0" y="2905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Александр\Pictures\дет сад\DSCF81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610" y="3931253"/>
            <a:ext cx="2004319" cy="1438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Александр\Pictures\дет сад\DSCF85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263" y="3926452"/>
            <a:ext cx="1998376" cy="1438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9592" y="1484784"/>
            <a:ext cx="6544816" cy="2520280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М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ы в садике играем,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Мир окружающий изучаем.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Игры у нас разные,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Интересные и классные.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Игрушек для этого много есть,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Все сюжеты не перечесть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Александр\Pictures\дет сад\DSCF789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783" y="5369399"/>
            <a:ext cx="2010146" cy="1483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лександр\Pictures\дет сад\DSCF791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797" y="2410123"/>
            <a:ext cx="2376264" cy="17821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OffAxis2Left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лександр\Pictures\дет сад\DSCF802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2235" cy="1929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лександр\Pictures\дет сад\DSCF803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199" y="-2547664"/>
            <a:ext cx="3059832" cy="229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Александр\Pictures\дет сад\DSCF850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278" y="5377087"/>
            <a:ext cx="1998375" cy="1483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Александр\Pictures\дет сад\DSCF8505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932224"/>
            <a:ext cx="2572235" cy="1920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Александр\Pictures\дет сад\DSCF852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452" y="4932224"/>
            <a:ext cx="2328565" cy="1920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Александр\Pictures\дет сад\DSCF8525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82" y="0"/>
            <a:ext cx="2440220" cy="18761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Александр\Pictures\к собранию\DSCF740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92" y="2410123"/>
            <a:ext cx="2308247" cy="17311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1290" y="2905"/>
            <a:ext cx="7772400" cy="1332148"/>
          </a:xfrm>
        </p:spPr>
        <p:txBody>
          <a:bodyPr/>
          <a:lstStyle/>
          <a:p>
            <a:r>
              <a:rPr lang="ru-RU" dirty="0" smtClean="0"/>
              <a:t>Группа «Пчёлки»</a:t>
            </a:r>
            <a:endParaRPr lang="ru-RU" dirty="0"/>
          </a:p>
        </p:txBody>
      </p:sp>
      <p:pic>
        <p:nvPicPr>
          <p:cNvPr id="18" name="Рисунок 17" descr="http://img.ashkimsin.ru/forums/monthly_11_2012/user74783/post208920_img1_1.gif">
            <a:hlinkClick r:id="rId16"/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281" y="938056"/>
            <a:ext cx="1240417" cy="618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600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33</Words>
  <Application>Microsoft Office PowerPoint</Application>
  <PresentationFormat>Экран (4:3)</PresentationFormat>
  <Paragraphs>8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Группа «Пчёлки»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Сюжетно –ролевая игра</dc:title>
  <dc:creator>aaa</dc:creator>
  <cp:lastModifiedBy>aaa</cp:lastModifiedBy>
  <cp:revision>9</cp:revision>
  <cp:lastPrinted>2013-05-15T03:59:59Z</cp:lastPrinted>
  <dcterms:created xsi:type="dcterms:W3CDTF">2013-05-15T03:44:57Z</dcterms:created>
  <dcterms:modified xsi:type="dcterms:W3CDTF">2013-05-15T08:02:21Z</dcterms:modified>
</cp:coreProperties>
</file>