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0" r:id="rId8"/>
    <p:sldId id="264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s57.radikal.ru/i156/1106/de/f1ab0cf06d2d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plant.geoman.ru/books/item/f00/s00/z0000000/pic/st111_18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hyperlink" Target="http://images.yandex.ru/yandsearch?img_url=www.muse.lt/wp-content/uploads/2008/06/04_rafflesia.jpg&amp;iorient=&amp;icolor=&amp;site=&amp;text=%D1%80%D0%B0%D1%84%D1%84%D0%BB%D0%B5%D0%B7%D0%B8%D1%8F&amp;wp=&amp;pos=26&amp;isize=&amp;type=&amp;recent=&amp;rpt=simage&amp;itype=&amp;nojs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img_url=www.fresher.ru/images7/samye-zhutkie-rasteniya-nashej-planety/51.jpg&amp;iorient=&amp;icolor=&amp;site=&amp;text=%D1%80%D0%B0%D1%84%D1%84%D0%BB%D0%B5%D0%B7%D0%B8%D1%8F&amp;wp=&amp;pos=5&amp;isize=&amp;type=&amp;recent=&amp;rpt=simage&amp;itype=&amp;nojs=1" TargetMode="External"/><Relationship Id="rId5" Type="http://schemas.openxmlformats.org/officeDocument/2006/relationships/image" Target="../media/image24.jpeg"/><Relationship Id="rId4" Type="http://schemas.openxmlformats.org/officeDocument/2006/relationships/hyperlink" Target="http://images.yandex.ru/yandsearch?img_url=www.spletnik.ru/img/__post/14/thumbs_worldmiracle-0009_140493f42ab5220f9986fe53ca82735f_120.jpg&amp;iorient=&amp;icolor=&amp;site=&amp;text=%D1%80%D0%B0%D1%84%D1%84%D0%BB%D0%B5%D0%B7%D0%B8%D1%8F&amp;wp=&amp;pos=0&amp;isize=&amp;type=&amp;recent=&amp;rpt=simage&amp;itype=&amp;nojs=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ngl2006.narod.ru/Contents/World/Pictures/2016935_521_SIDE-2_n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raduga-class.ucoz.ru/_si/0/96651567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oodyman.ru/_pu/30/s12110305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yandsearch?img_url=s002.radikal.ru/i198/1112/c5/318aaff89045t.jpg&amp;iorient=&amp;icolor=&amp;site=&amp;text=%D1%81%D1%82%D0%B5%D0%B1%D0%BB%D0%B8&amp;wp=&amp;pos=19&amp;isize=&amp;type=&amp;recent=&amp;rpt=simage&amp;itype=&amp;nojs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images.yandex.ru/yandsearch?img_url=byology.ru/wp-content/uploads/2010/07/steblo.jpg&amp;iorient=&amp;icolor=&amp;site=&amp;text=%D1%81%D1%82%D0%B5%D0%B1%D0%BB%D0%B8&amp;wp=&amp;pos=13&amp;isize=&amp;type=&amp;recent=&amp;rpt=simage&amp;itype=&amp;nojs=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://images.yandex.ru/yandsearch?img_url=2.bp.blogspot.com/_tVAiIATjQNw/THlJ3F2GP4I/AAAAAAAAB1E/suuTISFsHEU/s640/Baobab-&amp;-children%5B3%5D.jpg&amp;iorient=&amp;icolor=&amp;site=&amp;text=%D0%B1%D0%B0%D0%BE%D0%B1%D0%B0%D0%B1&amp;wp=&amp;pos=11&amp;isize=&amp;type=&amp;recent=&amp;rpt=simage&amp;itype=&amp;nojs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img_url=neatorama.cachefly.net/images/2007-03/baobab-teapot-ifaty.jpg&amp;iorient=&amp;icolor=&amp;site=&amp;text=%D0%B1%D0%B0%D0%BE%D0%B1%D0%B0%D0%B1&amp;wp=&amp;pos=2&amp;isize=&amp;type=&amp;recent=&amp;rpt=simage&amp;itype=&amp;nojs=1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images.yandex.ru/yandsearch?img_url=upload.wikimedia.org/wikipedia/commons/thumb/7/7c/Baobab_and_elephant%2C_Tanzania_.jpg/800px-Baobab_and_elephant%2C_Tanzania_.jpg&amp;iorient=&amp;icolor=&amp;site=&amp;text=%D0%B1%D0%B0%D0%BE%D0%B1%D0%B0%D0%B1&amp;wp=&amp;pos=4&amp;isize=&amp;type=&amp;recent=&amp;rpt=simage&amp;itype=&amp;nojs=1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://www.xrest.ru/images/collection/00691/317/original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1.liveinternet.ru/images/attach/c/5/86/247/86247681_oduvanchik2.jpg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files.myopera.com/noramaj/albums/586039/26%20S%C5%82oneczniki.jpg" TargetMode="External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img_url=img-2006-06.photosight.ru/01/1463392.jpg&amp;iorient=&amp;nojs=1&amp;icolor=&amp;site=&amp;text=%D0%BB%D0%B0%D0%BD%D0%B4%D1%8B%D1%88%20%D0%BA%D0%B0%D1%80%D1%82%D0%B8%D0%BD%D0%BA%D0%B8&amp;wp=&amp;pos=19&amp;isize=&amp;type=&amp;recent=&amp;rpt=simage&amp;itype=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vehi.net/brokgauz/006/b34_756-0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572008"/>
            <a:ext cx="9144000" cy="228599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Что у нас растёт на подоконнике?</a:t>
            </a:r>
            <a:endParaRPr lang="ru-RU" sz="48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http://s57.radikal.ru/i156/1106/de/f1ab0cf06d2d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760730" cy="4572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420082">
            <a:off x="3091295" y="2895099"/>
            <a:ext cx="4002525" cy="850047"/>
          </a:xfrm>
        </p:spPr>
        <p:txBody>
          <a:bodyPr/>
          <a:lstStyle/>
          <a:p>
            <a:r>
              <a:rPr lang="ru-RU" dirty="0" smtClean="0"/>
              <a:t>КОРНИ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928662" y="1928802"/>
            <a:ext cx="7758138" cy="4197361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6600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ru-RU" sz="6600" b="1" dirty="0" smtClean="0">
                <a:solidFill>
                  <a:srgbClr val="FFFF00"/>
                </a:solidFill>
              </a:rPr>
              <a:t>КОРНИ</a:t>
            </a:r>
            <a:endParaRPr lang="ru-RU" sz="6600" b="1" dirty="0">
              <a:solidFill>
                <a:srgbClr val="FFFF00"/>
              </a:solidFill>
            </a:endParaRPr>
          </a:p>
        </p:txBody>
      </p:sp>
      <p:pic>
        <p:nvPicPr>
          <p:cNvPr id="19458" name="Picture 2" descr="http://plant.geoman.ru/books/item/f00/s00/z0000000/pic/st111_18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0"/>
            <a:ext cx="601789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ru-RU" sz="6600" b="1" dirty="0" err="1" smtClean="0">
                <a:solidFill>
                  <a:srgbClr val="FF0000"/>
                </a:solidFill>
              </a:rPr>
              <a:t>Рафлезия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20484" name="Picture 4" descr="http://im0-tub-ru.yandex.net/i?id=2540900-09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428868"/>
            <a:ext cx="3429024" cy="2909460"/>
          </a:xfrm>
          <a:prstGeom prst="rect">
            <a:avLst/>
          </a:prstGeom>
          <a:noFill/>
        </p:spPr>
      </p:pic>
      <p:pic>
        <p:nvPicPr>
          <p:cNvPr id="6" name="Picture 2" descr="http://im0-tub-ru.yandex.net/i?id=313923941-48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3804048"/>
            <a:ext cx="4071935" cy="3053952"/>
          </a:xfrm>
          <a:prstGeom prst="rect">
            <a:avLst/>
          </a:prstGeom>
          <a:noFill/>
        </p:spPr>
      </p:pic>
      <p:pic>
        <p:nvPicPr>
          <p:cNvPr id="20486" name="Picture 6" descr="http://im4-tub-ru.yandex.net/i?id=226336343-13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2034" y="0"/>
            <a:ext cx="4071966" cy="305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ngl2006.narod.ru/Contents/World/Pictures/2016935_521_SIDE-2_n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r="-1158" b="4198"/>
          <a:stretch>
            <a:fillRect/>
          </a:stretch>
        </p:blipFill>
        <p:spPr bwMode="auto">
          <a:xfrm>
            <a:off x="1785918" y="0"/>
            <a:ext cx="5000660" cy="67655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raduga-class.ucoz.ru/_si/0/96651567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0"/>
            <a:ext cx="672083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8" name="Picture 4" descr="http://woodyman.ru/_pu/30/s12110305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7" y="285728"/>
            <a:ext cx="4882053" cy="638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2" y="274638"/>
            <a:ext cx="4429156" cy="1582726"/>
          </a:xfrm>
        </p:spPr>
        <p:txBody>
          <a:bodyPr/>
          <a:lstStyle/>
          <a:p>
            <a:pPr algn="ctr"/>
            <a:r>
              <a:rPr lang="ru-RU" dirty="0" smtClean="0"/>
              <a:t>Стебли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http://im2-tub-ru.yandex.net/i?id=280679574-29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428992" cy="2735898"/>
          </a:xfrm>
          <a:prstGeom prst="rect">
            <a:avLst/>
          </a:prstGeom>
          <a:noFill/>
        </p:spPr>
      </p:pic>
      <p:pic>
        <p:nvPicPr>
          <p:cNvPr id="22532" name="Picture 4" descr="http://im2-tub-ru.yandex.net/i?id=64616639-11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2714620"/>
            <a:ext cx="5524505" cy="4143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http://im6-tub-ru.yandex.net/i?id=34876976-32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1" y="3429000"/>
            <a:ext cx="5143500" cy="3429000"/>
          </a:xfrm>
          <a:prstGeom prst="rect">
            <a:avLst/>
          </a:prstGeom>
          <a:noFill/>
        </p:spPr>
      </p:pic>
      <p:pic>
        <p:nvPicPr>
          <p:cNvPr id="23556" name="Picture 4" descr="http://im7-tub-ru.yandex.net/i?id=347059607-10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714872" cy="3143248"/>
          </a:xfrm>
          <a:prstGeom prst="rect">
            <a:avLst/>
          </a:prstGeom>
          <a:noFill/>
        </p:spPr>
      </p:pic>
      <p:pic>
        <p:nvPicPr>
          <p:cNvPr id="6" name="Picture 6" descr="http://im8-tub-ru.yandex.net/i?id=74258554-57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823508"/>
            <a:ext cx="2285984" cy="3034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xrest.ru/images/collection/00691/317/original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076825" cy="3381375"/>
          </a:xfrm>
          <a:prstGeom prst="rect">
            <a:avLst/>
          </a:prstGeom>
          <a:noFill/>
        </p:spPr>
      </p:pic>
      <p:pic>
        <p:nvPicPr>
          <p:cNvPr id="17414" name="Picture 6" descr="http://files.myopera.com/noramaj/albums/586039/26%20S%C5%82oneczniki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3057524"/>
            <a:ext cx="5076825" cy="3800476"/>
          </a:xfrm>
          <a:prstGeom prst="rect">
            <a:avLst/>
          </a:prstGeom>
          <a:noFill/>
        </p:spPr>
      </p:pic>
      <p:pic>
        <p:nvPicPr>
          <p:cNvPr id="9" name="Picture 4" descr="http://img1.liveinternet.ru/images/attach/c/5/86/247/86247681_oduvanchik2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 b="9737"/>
          <a:stretch>
            <a:fillRect/>
          </a:stretch>
        </p:blipFill>
        <p:spPr bwMode="auto">
          <a:xfrm>
            <a:off x="6429356" y="0"/>
            <a:ext cx="2714644" cy="4000504"/>
          </a:xfrm>
          <a:prstGeom prst="rect">
            <a:avLst/>
          </a:prstGeom>
          <a:noFill/>
        </p:spPr>
      </p:pic>
      <p:pic>
        <p:nvPicPr>
          <p:cNvPr id="10" name="Рисунок 9" descr="http://stat17.privet.ru/lr/0a0ad0401bd17fe3f0e12adaa58204dc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57620" y="1142984"/>
            <a:ext cx="3381060" cy="225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stat17.privet.ru/lr/0a0a36c89d4e2722cabf51e7f9096f2c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3498857"/>
            <a:ext cx="2428860" cy="335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Цветок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stat17.privet.ru/lr/0a0aea4da638f8527c5a45a79b6e2bc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11335"/>
            <a:ext cx="3446465" cy="254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tat17.privet.ru/lr/0a0acc7ebee461775de3bab9f6bf888c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3071802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3" descr="http://stat17.privet.ru/lr/0a0ac3be3afa48e31c75d3550c9bcaf9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0"/>
            <a:ext cx="3500430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stat17.privet.ru/lr/0a0a9858c21343992dabaa42a92586ca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05685" y="4237986"/>
            <a:ext cx="4238315" cy="2620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http://im6-tub-ru.yandex.net/i?id=376330298-39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26" y="1571612"/>
            <a:ext cx="3714776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4286280" cy="4011618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00B050"/>
                </a:solidFill>
              </a:rPr>
              <a:t>ФОРМА</a:t>
            </a:r>
            <a:br>
              <a:rPr lang="ru-RU" sz="7200" b="1" dirty="0" smtClean="0">
                <a:solidFill>
                  <a:srgbClr val="00B050"/>
                </a:solidFill>
              </a:rPr>
            </a:br>
            <a:r>
              <a:rPr lang="ru-RU" sz="7200" b="1" dirty="0" smtClean="0">
                <a:solidFill>
                  <a:srgbClr val="00B050"/>
                </a:solidFill>
              </a:rPr>
              <a:t> ЛИСТЬЕВ</a:t>
            </a:r>
            <a:endParaRPr lang="ru-RU" sz="7200" b="1" dirty="0">
              <a:solidFill>
                <a:srgbClr val="00B050"/>
              </a:solidFill>
            </a:endParaRPr>
          </a:p>
        </p:txBody>
      </p:sp>
      <p:pic>
        <p:nvPicPr>
          <p:cNvPr id="18434" name="Picture 2" descr="http://www.vehi.net/brokgauz/006/b34_756-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b="9999"/>
          <a:stretch>
            <a:fillRect/>
          </a:stretch>
        </p:blipFill>
        <p:spPr bwMode="auto">
          <a:xfrm>
            <a:off x="4440229" y="29898"/>
            <a:ext cx="4703771" cy="6828102"/>
          </a:xfrm>
          <a:prstGeom prst="rect">
            <a:avLst/>
          </a:prstGeom>
          <a:noFill/>
        </p:spPr>
      </p:pic>
      <p:pic>
        <p:nvPicPr>
          <p:cNvPr id="6" name="i-main-pic" descr="&amp;Kcy;&amp;acy;&amp;rcy;&amp;tcy;&amp;icy;&amp;ncy;&amp;kcy;&amp;acy; 5 &amp;icy;&amp;zcy; 21445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071670" y="4143380"/>
            <a:ext cx="3143240" cy="2937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45</TotalTime>
  <Words>13</Words>
  <PresentationFormat>Экран (4:3)</PresentationFormat>
  <Paragraphs>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Техническая</vt:lpstr>
      <vt:lpstr>Что у нас растёт на подоконнике?</vt:lpstr>
      <vt:lpstr>Слайд 2</vt:lpstr>
      <vt:lpstr>Слайд 3</vt:lpstr>
      <vt:lpstr>Слайд 4</vt:lpstr>
      <vt:lpstr>Стебли</vt:lpstr>
      <vt:lpstr>Слайд 6</vt:lpstr>
      <vt:lpstr>Слайд 7</vt:lpstr>
      <vt:lpstr>Цветок</vt:lpstr>
      <vt:lpstr>ФОРМА  ЛИСТЬЕВ</vt:lpstr>
      <vt:lpstr>КОРНИ</vt:lpstr>
      <vt:lpstr>Рафлезия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WIN7XP</cp:lastModifiedBy>
  <cp:revision>7</cp:revision>
  <dcterms:modified xsi:type="dcterms:W3CDTF">2012-09-23T06:18:04Z</dcterms:modified>
</cp:coreProperties>
</file>