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7" r:id="rId3"/>
    <p:sldId id="258" r:id="rId4"/>
    <p:sldId id="264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1008"/>
    <a:srgbClr val="2457E8"/>
    <a:srgbClr val="1B20DB"/>
    <a:srgbClr val="1F98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BCD0-7AB3-4044-92AD-B9AAA5AF84D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43538-49DC-481C-AC49-477A1030F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9DA91-BC57-49B9-AE04-E5E8E476B663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73F0E-0442-4F0F-B0A7-F27562BEC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81C4-FCD1-4B24-82DA-4098A9D6B3FD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70DF-2522-4762-8DFB-3C151C5B00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21A5-0AA9-4A17-ACE2-5C3620698DC2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4F996-C8CE-47E9-813C-BC12B1F5B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18283-B741-456B-9823-5807DC5CBCDC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CE24-40F6-4689-906D-C94B1FCB79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A8D0-6DBA-4D63-9F0C-D245ED248313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D1099-FDA5-437F-9D4A-9DCBA25C0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DAEA-A507-42E6-96C7-6EFD3EC3FCB5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CDA34-D43F-4ABA-9032-FEEF809FEA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CE420-49B1-4D9A-B73C-AD50B89A1EC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1481C-692D-491A-BBDA-DEA28FA753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223B6-36BC-4C0D-8292-FCEEFE4DFB29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159BC-24ED-4B36-85D4-C63B5750E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2F5A4-69A1-477C-AE05-BCF9A15AFB97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06558-9355-4CAF-82D4-7E82D6CA9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E7556-B574-4574-90FB-AEBD344DE11B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F9E1-0135-4875-88CF-8F324C869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D8A675-08B9-4CA9-B9F9-1008AC9FD4AD}" type="datetimeFigureOut">
              <a:rPr lang="ru-RU"/>
              <a:pPr>
                <a:defRPr/>
              </a:pPr>
              <a:t>08.04.2013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322EF7-A3EF-4979-8A6E-3D8604751C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9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71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/>
          </p:cNvSpPr>
          <p:nvPr>
            <p:ph type="subTitle" idx="4294967295"/>
          </p:nvPr>
        </p:nvSpPr>
        <p:spPr>
          <a:xfrm>
            <a:off x="1476375" y="2205038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5400" b="1" smtClean="0">
                <a:solidFill>
                  <a:srgbClr val="761008"/>
                </a:solidFill>
              </a:rPr>
              <a:t>«На бабушкином дворе»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1476375" y="333375"/>
            <a:ext cx="61785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>
                <a:solidFill>
                  <a:srgbClr val="761008"/>
                </a:solidFill>
              </a:rPr>
              <a:t>ИГРА - 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179388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КТО   ЧЕЙ   ДЕТЁНЫШ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?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2530" name="Picture 10" descr="89600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908050"/>
            <a:ext cx="4176712" cy="2670175"/>
          </a:xfrm>
        </p:spPr>
      </p:pic>
      <p:pic>
        <p:nvPicPr>
          <p:cNvPr id="58379" name="Picture 11" descr="1262749694_1234482827_cats-2-2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3960812" cy="2665413"/>
          </a:xfrm>
        </p:spPr>
      </p:pic>
      <p:pic>
        <p:nvPicPr>
          <p:cNvPr id="22532" name="Picture 13" descr="20sbvi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3763963"/>
            <a:ext cx="4176712" cy="2905125"/>
          </a:xfrm>
        </p:spPr>
      </p:pic>
      <p:pic>
        <p:nvPicPr>
          <p:cNvPr id="58382" name="Picture 14" descr="aba02320cb7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3789363"/>
            <a:ext cx="3960812" cy="28575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БОЛЬШОЙ   ---  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МАЛЕНЬКИЙ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3554" name="Picture 7" descr="399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4084637" cy="5256212"/>
          </a:xfrm>
        </p:spPr>
      </p:pic>
      <p:pic>
        <p:nvPicPr>
          <p:cNvPr id="23555" name="Picture 8" descr="1235116303_45-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25538"/>
            <a:ext cx="3671888" cy="52562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50825" y="2603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БОЛЬШОЙ   ---  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МАЛЕНЬКИЙ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4578" name="Picture 12" descr="11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2060575"/>
            <a:ext cx="4267200" cy="3673475"/>
          </a:xfrm>
        </p:spPr>
      </p:pic>
      <p:pic>
        <p:nvPicPr>
          <p:cNvPr id="24579" name="Picture 14" descr="igrivyij-schenok-foto-oboi-na-rabochij-stol-schenk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2349500"/>
            <a:ext cx="4267200" cy="3200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БОЛЬШОЙ   ---  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МАЛЕНЬКИЙ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5602" name="Picture 8" descr="330-102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" y="1844675"/>
            <a:ext cx="4338638" cy="4176713"/>
          </a:xfrm>
        </p:spPr>
      </p:pic>
      <p:pic>
        <p:nvPicPr>
          <p:cNvPr id="25603" name="Picture 10" descr="22-10-07-200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1844675"/>
            <a:ext cx="3887787" cy="4197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250825" y="188913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РАССКАЖЕМ   О  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КОТЁНКЕ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sp>
        <p:nvSpPr>
          <p:cNvPr id="26626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579938" y="1412875"/>
            <a:ext cx="4564062" cy="48974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chemeClr val="tx1"/>
                </a:solidFill>
              </a:rPr>
              <a:t>Это </a:t>
            </a:r>
            <a:r>
              <a:rPr lang="ru-RU" b="1" dirty="0" smtClean="0">
                <a:solidFill>
                  <a:schemeClr val="tx1"/>
                </a:solidFill>
              </a:rPr>
              <a:t>котёнок. Он маленький, пушистый, беленький. У него есть лапки, а в лапках царапки – острые коготки. У него пушистый хвостик, маленькие ушки, зелёные глазки. Он очень любит играть.</a:t>
            </a:r>
          </a:p>
        </p:txBody>
      </p:sp>
      <p:pic>
        <p:nvPicPr>
          <p:cNvPr id="26627" name="Picture 10" descr="3045811_large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3714750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/>
          </p:cNvSpPr>
          <p:nvPr>
            <p:ph type="ctrTitle" idx="4294967295"/>
          </p:nvPr>
        </p:nvSpPr>
        <p:spPr bwMode="auto">
          <a:xfrm>
            <a:off x="684213" y="404813"/>
            <a:ext cx="7772400" cy="14700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cap="none" dirty="0" smtClean="0">
                <a:solidFill>
                  <a:srgbClr val="761008"/>
                </a:solidFill>
                <a:effectLst/>
              </a:rPr>
              <a:t>Презентацию подготовила воспитатель</a:t>
            </a:r>
            <a:br>
              <a:rPr lang="ru-RU" sz="3200" b="1" cap="none" dirty="0" smtClean="0">
                <a:solidFill>
                  <a:srgbClr val="761008"/>
                </a:solidFill>
                <a:effectLst/>
              </a:rPr>
            </a:br>
            <a:r>
              <a:rPr lang="ru-RU" sz="3200" b="1" cap="none" dirty="0" smtClean="0">
                <a:solidFill>
                  <a:srgbClr val="761008"/>
                </a:solidFill>
                <a:effectLst/>
              </a:rPr>
              <a:t>ГБОУ № 675 прогимназии «Талант»</a:t>
            </a:r>
            <a:br>
              <a:rPr lang="ru-RU" sz="3200" b="1" cap="none" dirty="0" smtClean="0">
                <a:solidFill>
                  <a:srgbClr val="761008"/>
                </a:solidFill>
                <a:effectLst/>
              </a:rPr>
            </a:br>
            <a:r>
              <a:rPr lang="ru-RU" sz="3200" b="1" cap="none" dirty="0" smtClean="0">
                <a:solidFill>
                  <a:srgbClr val="761008"/>
                </a:solidFill>
                <a:effectLst/>
              </a:rPr>
              <a:t>Евсеева Н.И.</a:t>
            </a:r>
          </a:p>
        </p:txBody>
      </p:sp>
      <p:sp>
        <p:nvSpPr>
          <p:cNvPr id="27650" name="Rectangle 5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2800" b="1" smtClean="0">
                <a:solidFill>
                  <a:srgbClr val="761008"/>
                </a:solidFill>
              </a:rPr>
              <a:t>Совместная деятельность детей и взрослых игра-викторина                     «На бабушкином дворе» проведена 10.12.2012.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4"/>
          <p:cNvSpPr txBox="1">
            <a:spLocks noChangeArrowheads="1"/>
          </p:cNvSpPr>
          <p:nvPr/>
        </p:nvSpPr>
        <p:spPr bwMode="auto">
          <a:xfrm>
            <a:off x="179388" y="496888"/>
            <a:ext cx="8964612" cy="585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ru-RU" sz="2400"/>
              <a:t>Цели</a:t>
            </a:r>
            <a:r>
              <a:rPr lang="ru-RU"/>
              <a:t> :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  Обогащать словарный запас детей.</a:t>
            </a:r>
          </a:p>
          <a:p>
            <a:pPr marL="342900" indent="-342900">
              <a:buFontTx/>
              <a:buAutoNum type="arabicPeriod"/>
            </a:pPr>
            <a:r>
              <a:rPr lang="ru-RU"/>
              <a:t>  Учить составлять : сложносочинённые предложения </a:t>
            </a:r>
          </a:p>
          <a:p>
            <a:pPr marL="342900" indent="-342900"/>
            <a:r>
              <a:rPr lang="ru-RU"/>
              <a:t>с противительным союзом «а»; </a:t>
            </a:r>
          </a:p>
          <a:p>
            <a:pPr marL="342900" indent="-342900"/>
            <a:r>
              <a:rPr lang="ru-RU"/>
              <a:t>простые предложения с предлогом «около»;</a:t>
            </a:r>
          </a:p>
          <a:p>
            <a:pPr marL="342900" indent="-342900"/>
            <a:r>
              <a:rPr lang="ru-RU"/>
              <a:t>имена существительные в форме единственного и множественного</a:t>
            </a:r>
          </a:p>
          <a:p>
            <a:pPr marL="342900" indent="-342900"/>
            <a:r>
              <a:rPr lang="ru-RU"/>
              <a:t>числа.</a:t>
            </a:r>
          </a:p>
          <a:p>
            <a:pPr marL="342900" indent="-342900">
              <a:buFontTx/>
              <a:buAutoNum type="arabicPeriod" startAt="3"/>
            </a:pPr>
            <a:endParaRPr lang="ru-RU"/>
          </a:p>
          <a:p>
            <a:pPr marL="342900" indent="-342900"/>
            <a:r>
              <a:rPr lang="ru-RU" sz="2400"/>
              <a:t>Задачи</a:t>
            </a:r>
            <a:r>
              <a:rPr lang="ru-RU"/>
              <a:t> :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AutoNum type="arabicPeriod"/>
            </a:pPr>
            <a:r>
              <a:rPr lang="ru-RU"/>
              <a:t>  Развивать логическое мышление, умение мыслить, рассуждать, </a:t>
            </a:r>
          </a:p>
          <a:p>
            <a:pPr marL="342900" indent="-342900"/>
            <a:r>
              <a:rPr lang="ru-RU"/>
              <a:t>анализировать.</a:t>
            </a:r>
          </a:p>
          <a:p>
            <a:pPr marL="342900" indent="-342900"/>
            <a:r>
              <a:rPr lang="ru-RU"/>
              <a:t>2.    Развивать навыки связной речи.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 sz="2400"/>
              <a:t>Технологии </a:t>
            </a:r>
            <a:r>
              <a:rPr lang="ru-RU"/>
              <a:t>:</a:t>
            </a:r>
          </a:p>
          <a:p>
            <a:pPr marL="342900" indent="-342900"/>
            <a:endParaRPr lang="ru-RU"/>
          </a:p>
          <a:p>
            <a:pPr marL="342900" indent="-342900"/>
            <a:r>
              <a:rPr lang="ru-RU"/>
              <a:t>Интерактивная, здоровьесберегающая.</a:t>
            </a:r>
          </a:p>
          <a:p>
            <a:pPr marL="342900" indent="-342900"/>
            <a:endParaRPr lang="ru-RU"/>
          </a:p>
          <a:p>
            <a:pPr marL="342900" indent="-342900">
              <a:buFontTx/>
              <a:buAutoNum type="arabicPeriod"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solidFill>
                  <a:srgbClr val="761008"/>
                </a:solidFill>
                <a:effectLst/>
              </a:rPr>
              <a:t>КТО ЖИВЁТ НА БАБУШКИНОМ ДВОРЕ?</a:t>
            </a:r>
          </a:p>
        </p:txBody>
      </p:sp>
      <p:pic>
        <p:nvPicPr>
          <p:cNvPr id="15362" name="Picture 6" descr="a0e7207a896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50" y="1268413"/>
            <a:ext cx="8640763" cy="52816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00430" y="4786322"/>
            <a:ext cx="235745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Угадай</a:t>
            </a:r>
          </a:p>
        </p:txBody>
      </p:sp>
      <p:pic>
        <p:nvPicPr>
          <p:cNvPr id="3" name="Рисунок 2" descr="goat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1000125"/>
            <a:ext cx="300037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85537587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9500" y="0"/>
            <a:ext cx="29845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 descr="WHG-pics-152_cattle2_bi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2425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4e5fa65a9795e_Do546456g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75" y="3000375"/>
            <a:ext cx="28178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290886947_012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3143250"/>
            <a:ext cx="3262312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g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4143375"/>
            <a:ext cx="2452688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179388" y="47625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800" b="1" cap="none" dirty="0" smtClean="0">
                <a:solidFill>
                  <a:srgbClr val="761008"/>
                </a:solidFill>
                <a:effectLst/>
              </a:rPr>
              <a:t>Кто где живёт?</a:t>
            </a:r>
            <a:endParaRPr lang="ru-RU" sz="4800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17410" name="Picture 6" descr="179573ba932a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700213"/>
            <a:ext cx="8135938" cy="4968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ДОМА   ИЛИ   ОКОЛО   ДОМА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?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18434" name="Picture 7" descr="b820531ae8e15ef0423d4123650acb7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25538"/>
            <a:ext cx="5435600" cy="5732462"/>
          </a:xfrm>
        </p:spPr>
      </p:pic>
      <p:pic>
        <p:nvPicPr>
          <p:cNvPr id="18435" name="Picture 8" descr="8819f959f5c0a1abe9cfeaae12c209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3800" y="2565400"/>
            <a:ext cx="4140200" cy="2590800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895986"/>
            <a:ext cx="2196075" cy="16470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7298">
            <a:off x="7552211" y="5211995"/>
            <a:ext cx="1458985" cy="15707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5400042"/>
            <a:ext cx="695325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-9.78487E-7 C 0.01354 0.00185 0.0269 0.00093 0.04027 -0.00116 C 0.04895 -0.00555 0.05833 -0.00509 0.06736 -0.0074 C 0.07899 -0.01018 0.06284 -0.00694 0.08124 -0.01365 C 0.08489 -0.01504 0.08541 -0.0148 0.08871 -0.01735 C 0.09131 -0.01943 0.09635 -0.02359 0.09635 -0.02359 C 0.09722 -0.02521 0.09808 -0.0273 0.09913 -0.02868 C 0.09982 -0.02961 0.10121 -0.02984 0.1019 -0.031 C 0.10277 -0.03238 0.10295 -0.03447 0.10381 -0.03609 C 0.10763 -0.04326 0.11267 -0.0495 0.11597 -0.05737 C 0.11874 -0.06384 0.12204 -0.07055 0.1243 -0.07726 C 0.12881 -0.09045 0.12378 -0.08004 0.12812 -0.08836 C 0.12986 -0.09854 0.13124 -0.1071 0.13558 -0.11589 C 0.13697 -0.12376 0.14618 -0.13555 0.15225 -0.1381 C 0.16076 -0.1455 0.16961 -0.15082 0.17951 -0.15429 C 0.18229 -0.15522 0.18506 -0.15591 0.18784 -0.15684 C 0.1894 -0.1573 0.19253 -0.15822 0.19253 -0.15822 C 0.23298 -0.192 0.28784 -0.16632 0.33558 -0.16678 C 0.34513 -0.17164 0.35607 -0.17372 0.36631 -0.17557 C 0.37013 -0.17765 0.37378 -0.17858 0.3776 -0.18043 C 0.38107 -0.18205 0.38333 -0.18436 0.38697 -0.18552 C 0.39374 -0.19177 0.39218 -0.19616 0.39722 -0.20287 C 0.39808 -0.20726 0.39808 -0.20541 0.39808 -0.20796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32 0.05505 C -0.10678 0.05991 -0.12518 0.05135 -0.13733 0.04997 C -0.14584 0.0465 -0.15469 0.04349 -0.16355 0.04141 C -0.17188 0.03678 -0.179 0.03262 -0.18785 0.03007 C -0.19167 0.0266 -0.19462 0.02336 -0.19896 0.02151 C -0.20539 0.01457 -0.21164 0.01319 -0.21858 0.00763 C -0.22483 0.00278 -0.23091 -0.00301 -0.23733 -0.00717 C -0.23993 -0.00879 -0.24271 -0.01041 -0.2448 -0.01342 C -0.24914 -0.01989 -0.25243 -0.02753 -0.25608 -0.0347 C -0.25764 -0.04117 -0.25643 -0.03771 -0.26077 -0.0458 C -0.26164 -0.04742 -0.26355 -0.05089 -0.26355 -0.05089 C -0.26493 -0.05667 -0.26771 -0.0613 -0.2691 -0.06708 C -0.26945 -0.07819 -0.26754 -0.09045 -0.27101 -0.10062 C -0.27396 -0.10918 -0.28542 -0.12237 -0.29254 -0.12561 C -0.29428 -0.12792 -0.29653 -0.12931 -0.29809 -0.13185 C -0.30139 -0.1374 -0.29862 -0.14296 -0.30556 -0.14411 C -0.31233 -0.14504 -0.32605 -0.14666 -0.32605 -0.14666 C -0.33039 -0.15036 -0.329 -0.14758 -0.329 -0.15545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59 0.05991 C -0.05868 0.06084 -0.07379 0.06292 -0.09184 0.0687 C -0.0974 0.0724 -0.10539 0.07888 -0.11146 0.0798 C -0.12396 0.08166 -0.13646 0.08142 -0.14896 0.08235 C -0.15296 0.08443 -0.15712 0.08443 -0.16112 0.08605 C -0.16771 0.08559 -0.17414 0.08513 -0.18073 0.08489 C -0.19914 0.08443 -0.21737 0.08443 -0.23577 0.08374 C -0.24202 0.08351 -0.25 0.07934 -0.25643 0.07865 C -0.26598 0.07472 -0.24723 0.08212 -0.27327 0.0761 C -0.29584 0.07078 -0.32066 0.07125 -0.34427 0.06986 C -0.35712 0.06754 -0.36962 0.06084 -0.38264 0.05991 C -0.39983 0.05875 -0.41684 0.05852 -0.43403 0.05737 C -0.44427 0.05413 -0.45539 0.05343 -0.4658 0.05135 C -0.46754 0.05043 -0.46945 0.0495 -0.47136 0.04881 C -0.47414 0.04788 -0.47969 0.04626 -0.47969 0.04626 C -0.48577 0.04233 -0.48889 0.04094 -0.49566 0.03886 C -0.50035 0.03562 -0.50539 0.03169 -0.51059 0.03007 C -0.51563 0.02521 -0.52032 0.02105 -0.52466 0.01503 C -0.52552 0.01087 -0.52934 0.00393 -0.52934 0.00393 C -0.53021 -0.00069 -0.53212 -0.00972 -0.53212 -0.00972 C -0.53125 -0.03354 -0.52934 -0.05413 -0.52552 -0.07703 C -0.52448 -0.08305 -0.52431 -0.0879 -0.52188 -0.09322 C -0.52049 -0.10664 -0.5191 -0.12283 -0.51337 -0.1344 C -0.51164 -0.14157 -0.50834 -0.15591 -0.50313 -0.15915 " pathEditMode="relative" ptsTypes="fff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9"/>
          <p:cNvSpPr>
            <a:spLocks noGrp="1"/>
          </p:cNvSpPr>
          <p:nvPr>
            <p:ph type="title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ДОМА   ИЛИ   ОКОЛО   ДОМА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?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19458" name="Picture 12" descr="b820531ae8e15ef0423d4123650acb7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17463" y="1052513"/>
            <a:ext cx="5418137" cy="5805487"/>
          </a:xfrm>
        </p:spPr>
      </p:pic>
      <p:pic>
        <p:nvPicPr>
          <p:cNvPr id="19459" name="Picture 13" descr="8819f959f5c0a1abe9cfeaae12c2093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2636838"/>
            <a:ext cx="4191000" cy="2649537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36" y="5655775"/>
            <a:ext cx="1224136" cy="9181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784" y="4863600"/>
            <a:ext cx="2425227" cy="15607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96336" y="5711449"/>
            <a:ext cx="1084287" cy="898581"/>
          </a:xfrm>
          <a:prstGeom prst="rect">
            <a:avLst/>
          </a:prstGeom>
          <a:scene3d>
            <a:camera prst="orthographicFront">
              <a:rot lat="0" lon="0" rev="21299999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46981E-7 C 0.00121 0.00092 0.00242 0.00254 0.00381 0.00254 C 0.00728 0.00254 0.01406 3.46981E-7 0.01406 3.46981E-7 C 0.021 -0.00347 0.02829 -0.00394 0.03558 -0.00625 C 0.03871 -0.00718 0.04166 -0.00903 0.04496 -0.00995 C 0.04791 -0.01273 0.05103 -0.01412 0.05433 -0.0162 C 0.05763 -0.02314 0.05399 -0.01735 0.05989 -0.02129 C 0.06406 -0.02406 0.07569 -0.0347 0.07864 -0.03979 C 0.07968 -0.04164 0.08055 -0.04396 0.08142 -0.04604 C 0.08211 -0.04766 0.08228 -0.04951 0.08315 -0.05113 C 0.08576 -0.05598 0.08906 -0.05992 0.09166 -0.06477 C 0.09617 -0.07287 0.10347 -0.07657 0.10937 -0.08212 C 0.11319 -0.08582 0.11701 -0.09161 0.12152 -0.09346 C 0.1269 -0.09855 0.13402 -0.10456 0.14027 -0.10711 C 0.14965 -0.11567 0.16076 -0.11867 0.17204 -0.12075 C 0.18645 -0.12631 0.17638 -0.12307 0.20277 -0.12469 C 0.21458 -0.12816 0.20138 -0.12446 0.22899 -0.127 C 0.25138 -0.12908 0.27378 -0.13001 0.29635 -0.1307 C 0.31683 -0.14088 0.33992 -0.13417 0.3618 -0.13463 C 0.37031 -0.13648 0.37847 -0.13926 0.38697 -0.14065 C 0.39444 -0.14342 0.40277 -0.14527 0.41041 -0.14689 C 0.41718 -0.15152 0.42482 -0.15406 0.43176 -0.15823 C 0.4394 -0.16285 0.43124 -0.15892 0.44114 -0.16309 L 0.44114 -0.16309 C 0.44201 -0.16355 0.44392 -0.16447 0.44392 -0.16447 " pathEditMode="relative" ptsTypes="ffffffffffffffffffffffFf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85057E-8 C -0.00746 -0.0007 -0.01197 0.00023 -0.01787 -0.00486 C -0.02065 -0.01087 -0.02447 -0.01365 -0.02812 -0.01851 C -0.03003 -0.02707 -0.02742 -0.01781 -0.03176 -0.02614 C -0.03402 -0.03054 -0.03506 -0.03632 -0.03749 -0.04095 C -0.03871 -0.04603 -0.03888 -0.0502 -0.04114 -0.05483 C -0.04148 -0.05691 -0.04166 -0.05899 -0.04218 -0.06084 C -0.04305 -0.06431 -0.04496 -0.07102 -0.04496 -0.07102 C -0.04583 -0.07888 -0.04756 -0.08374 -0.04964 -0.09091 C -0.05086 -0.10317 -0.05312 -0.11497 -0.0552 -0.127 C -0.05485 -0.14435 -0.05485 -0.16193 -0.05433 -0.17928 C -0.05433 -0.1802 -0.05277 -0.18992 -0.05242 -0.19177 C -0.05173 -0.19454 -0.05051 -0.20033 -0.05051 -0.20033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.04487 C -0.0651 0.03932 -0.06701 0.03539 -0.07222 0.03377 C -0.0743 0.03192 -0.07569 0.02914 -0.07778 0.02752 C -0.0868 0.02012 -0.09253 0.0185 -0.0993 0.00624 C -0.10156 -0.01041 -0.10069 -0.00278 -0.10208 -0.0162 C -0.10243 -0.03169 -0.09844 -0.04928 -0.10486 -0.06223 C -0.1092 -0.07079 -0.11285 -0.07449 -0.11892 -0.07958 C -0.12309 -0.08305 -0.12708 -0.08721 -0.13108 -0.09091 C -0.1368 -0.09623 -0.15903 -0.09785 -0.16371 -0.09832 C -0.16858 -0.1004 -0.17257 -0.10132 -0.17778 -0.10202 C -0.18281 -0.10456 -0.18715 -0.10502 -0.19271 -0.10572 C -0.20382 -0.11127 -0.21667 -0.11335 -0.2283 -0.11566 C -0.23368 -0.11844 -0.2368 -0.11844 -0.24323 -0.1196 C -0.24948 -0.12075 -0.25469 -0.12353 -0.26094 -0.12445 C -0.26615 -0.12654 -0.26892 -0.12723 -0.275 -0.12816 C -0.27986 -0.12954 -0.28403 -0.13093 -0.28906 -0.13186 C -0.29184 -0.13324 -0.2974 -0.13556 -0.2974 -0.13556 C -0.3033 -0.14088 -0.30868 -0.14736 -0.31424 -0.15314 C -0.31632 -0.15545 -0.31892 -0.15684 -0.32083 -0.15938 C -0.32344 -0.16285 -0.32552 -0.16725 -0.3283 -0.17049 C -0.33021 -0.1728 -0.33472 -0.17673 -0.33472 -0.17673 C -0.33802 -0.18275 -0.33976 -0.18784 -0.3441 -0.19177 C -0.3467 -0.19686 -0.34965 -0.20333 -0.35347 -0.20657 C -0.3566 -0.21259 -0.35937 -0.21421 -0.36371 -0.21791 C -0.36996 -0.223 -0.37153 -0.22577 -0.37865 -0.22785 C -0.38611 -0.23503 -0.39549 -0.23618 -0.40399 -0.24035 C -0.44028 -0.23896 -0.4342 -0.24058 -0.45538 -0.2341 C -0.4592 -0.23017 -0.46285 -0.226 -0.46753 -0.22415 C -0.47222 -0.21976 -0.47969 -0.21606 -0.48524 -0.21421 C -0.48993 -0.21004 -0.49288 -0.20704 -0.49826 -0.20542 C -0.51007 -0.19524 -0.53194 -0.18853 -0.54601 -0.18552 C -0.5533 -0.18182 -0.56094 -0.17905 -0.5684 -0.17673 C -0.57205 -0.17558 -0.57101 -0.17535 -0.575 -0.17303 C -0.57969 -0.17026 -0.58576 -0.1691 -0.5908 -0.16794 C -0.60538 -0.15915 -0.62066 -0.15892 -0.63663 -0.158 C -0.66233 -0.15892 -0.67604 -0.15753 -0.6974 -0.16424 C -0.70052 -0.16702 -0.7059 -0.17419 -0.7059 -0.17419 C -0.70694 -0.17858 -0.70851 -0.18228 -0.70955 -0.18668 C -0.7092 -0.19131 -0.70937 -0.19593 -0.70868 -0.20033 C -0.70816 -0.2031 -0.70399 -0.20657 -0.70399 -0.20657 " pathEditMode="relative" ptsTypes="fffffffffffffffffffffffffffffffffffffff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250825" y="115888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КТО   ЧЕЙ   ДЕТЁНЫШ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?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0482" name="Picture 9" descr="goat (1)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908050"/>
            <a:ext cx="4140200" cy="2698750"/>
          </a:xfrm>
        </p:spPr>
      </p:pic>
      <p:pic>
        <p:nvPicPr>
          <p:cNvPr id="20483" name="Picture 10" descr="222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388" y="3860800"/>
            <a:ext cx="4176712" cy="2808288"/>
          </a:xfrm>
        </p:spPr>
      </p:pic>
      <p:pic>
        <p:nvPicPr>
          <p:cNvPr id="55307" name="Picture 11" descr="35_1_B__4406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908050"/>
            <a:ext cx="4427537" cy="2690813"/>
          </a:xfrm>
        </p:spPr>
      </p:pic>
      <p:pic>
        <p:nvPicPr>
          <p:cNvPr id="55308" name="Picture 12" descr="0_2ab9_12de279e_X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00563" y="3860800"/>
            <a:ext cx="4392612" cy="28082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4"/>
          <p:cNvSpPr>
            <a:spLocks noGrp="1"/>
          </p:cNvSpPr>
          <p:nvPr>
            <p:ph type="title" sz="quarter" idx="4294967295"/>
          </p:nvPr>
        </p:nvSpPr>
        <p:spPr bwMode="auto">
          <a:xfrm>
            <a:off x="250825" y="0"/>
            <a:ext cx="8686800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b="1" cap="none" dirty="0" smtClean="0">
                <a:solidFill>
                  <a:srgbClr val="761008"/>
                </a:solidFill>
                <a:effectLst/>
              </a:rPr>
              <a:t>КТО   ЧЕЙ   ДЕТЁНЫШ </a:t>
            </a:r>
            <a:r>
              <a:rPr lang="ru-RU" b="1" cap="none" dirty="0" smtClean="0">
                <a:solidFill>
                  <a:srgbClr val="761008"/>
                </a:solidFill>
                <a:effectLst/>
              </a:rPr>
              <a:t>?</a:t>
            </a:r>
            <a:endParaRPr lang="ru-RU" b="1" cap="none" dirty="0" smtClean="0">
              <a:solidFill>
                <a:srgbClr val="761008"/>
              </a:solidFill>
              <a:effectLst/>
            </a:endParaRPr>
          </a:p>
        </p:txBody>
      </p:sp>
      <p:pic>
        <p:nvPicPr>
          <p:cNvPr id="21506" name="Picture 9" descr="3336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836613"/>
            <a:ext cx="4176713" cy="2687637"/>
          </a:xfrm>
        </p:spPr>
      </p:pic>
      <p:pic>
        <p:nvPicPr>
          <p:cNvPr id="57354" name="Picture 10" descr="0_landarak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841375"/>
            <a:ext cx="4103687" cy="2659063"/>
          </a:xfrm>
        </p:spPr>
      </p:pic>
      <p:pic>
        <p:nvPicPr>
          <p:cNvPr id="21508" name="Picture 11" descr="A100760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686175"/>
            <a:ext cx="4176713" cy="2940050"/>
          </a:xfrm>
        </p:spPr>
      </p:pic>
      <p:pic>
        <p:nvPicPr>
          <p:cNvPr id="57359" name="Picture 15" descr="1700383c67e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463" y="3675063"/>
            <a:ext cx="4103687" cy="29178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552</TotalTime>
  <Words>172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Презентация PowerPoint</vt:lpstr>
      <vt:lpstr>КТО ЖИВЁТ НА БАБУШКИНОМ ДВОРЕ?</vt:lpstr>
      <vt:lpstr>Презентация PowerPoint</vt:lpstr>
      <vt:lpstr>Кто где живёт?</vt:lpstr>
      <vt:lpstr>ДОМА   ИЛИ   ОКОЛО   ДОМА ?</vt:lpstr>
      <vt:lpstr>ДОМА   ИЛИ   ОКОЛО   ДОМА ?</vt:lpstr>
      <vt:lpstr>КТО   ЧЕЙ   ДЕТЁНЫШ ?</vt:lpstr>
      <vt:lpstr>КТО   ЧЕЙ   ДЕТЁНЫШ ?</vt:lpstr>
      <vt:lpstr>КТО   ЧЕЙ   ДЕТЁНЫШ ?</vt:lpstr>
      <vt:lpstr>БОЛЬШОЙ   ---   МАЛЕНЬКИЙ</vt:lpstr>
      <vt:lpstr>БОЛЬШОЙ   ---   МАЛЕНЬКИЙ</vt:lpstr>
      <vt:lpstr>БОЛЬШОЙ   ---   МАЛЕНЬКИЙ</vt:lpstr>
      <vt:lpstr>РАССКАЖЕМ   О   КОТЁНКЕ</vt:lpstr>
      <vt:lpstr>Презентацию подготовила воспитатель ГБОУ № 675 прогимназии «Талант» Евсеева Н.И.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29</cp:revision>
  <dcterms:created xsi:type="dcterms:W3CDTF">2013-04-05T11:27:21Z</dcterms:created>
  <dcterms:modified xsi:type="dcterms:W3CDTF">2013-04-08T14:25:19Z</dcterms:modified>
</cp:coreProperties>
</file>