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70" r:id="rId9"/>
    <p:sldId id="271" r:id="rId10"/>
    <p:sldId id="262" r:id="rId11"/>
    <p:sldId id="264" r:id="rId12"/>
    <p:sldId id="272" r:id="rId13"/>
    <p:sldId id="266" r:id="rId14"/>
    <p:sldId id="268" r:id="rId15"/>
    <p:sldId id="273" r:id="rId16"/>
    <p:sldId id="274" r:id="rId17"/>
    <p:sldId id="275" r:id="rId18"/>
    <p:sldId id="276" r:id="rId19"/>
    <p:sldId id="278" r:id="rId20"/>
    <p:sldId id="280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CDBF-A16B-418A-8CE8-BDE64D45C081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8C39B9-405D-48DD-9B55-482E8407F7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CDBF-A16B-418A-8CE8-BDE64D45C081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39B9-405D-48DD-9B55-482E8407F7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CDBF-A16B-418A-8CE8-BDE64D45C081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39B9-405D-48DD-9B55-482E8407F7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ECCDBF-A16B-418A-8CE8-BDE64D45C081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F8C39B9-405D-48DD-9B55-482E8407F7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CDBF-A16B-418A-8CE8-BDE64D45C081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39B9-405D-48DD-9B55-482E8407F7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CDBF-A16B-418A-8CE8-BDE64D45C081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39B9-405D-48DD-9B55-482E8407F7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39B9-405D-48DD-9B55-482E8407F7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CDBF-A16B-418A-8CE8-BDE64D45C081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CDBF-A16B-418A-8CE8-BDE64D45C081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39B9-405D-48DD-9B55-482E8407F7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CDBF-A16B-418A-8CE8-BDE64D45C081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39B9-405D-48DD-9B55-482E8407F7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ECCDBF-A16B-418A-8CE8-BDE64D45C081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F8C39B9-405D-48DD-9B55-482E8407F7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CDBF-A16B-418A-8CE8-BDE64D45C081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8C39B9-405D-48DD-9B55-482E8407F7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4ECCDBF-A16B-418A-8CE8-BDE64D45C081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F8C39B9-405D-48DD-9B55-482E8407F7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topwar.ru/uploads/posts/2011-12/1324705575_852-mussuvorova8.jpg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1.my.day.az/m_1_77324_387546278_0.jpg?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media.fanparty.ru/images/fanclubs/Russia/gallery/386007_russia.jpg?5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052.radikal.ru/1008/b2/33dd2727ada2t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club-edu.tambov.ru/vjpusk/vjp073/rabot/05/5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g1.liveinternet.ru/images/attach/c/0/47/962/47962479_Suvorov_.jpg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5572140"/>
            <a:ext cx="8305800" cy="1071570"/>
          </a:xfrm>
        </p:spPr>
        <p:txBody>
          <a:bodyPr/>
          <a:lstStyle/>
          <a:p>
            <a:pPr algn="r"/>
            <a:r>
              <a:rPr lang="ru-RU" sz="2000" dirty="0" smtClean="0"/>
              <a:t>Подготовили: ученики 3 класса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352326"/>
          </a:xfrm>
        </p:spPr>
        <p:txBody>
          <a:bodyPr/>
          <a:lstStyle/>
          <a:p>
            <a:r>
              <a:rPr lang="ru-RU" dirty="0" smtClean="0"/>
              <a:t>Ни разу не побеждённый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олдат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14810" y="714356"/>
            <a:ext cx="3696917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00034" y="928670"/>
            <a:ext cx="34290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своих действиях </a:t>
            </a:r>
            <a:r>
              <a:rPr lang="ru-RU" sz="2400" dirty="0"/>
              <a:t>С</a:t>
            </a:r>
            <a:r>
              <a:rPr lang="ru-RU" sz="2400" dirty="0" smtClean="0"/>
              <a:t>уворов руководствовался принципом: </a:t>
            </a:r>
          </a:p>
          <a:p>
            <a:r>
              <a:rPr lang="ru-RU" sz="2400" dirty="0" smtClean="0"/>
              <a:t> «Тяжело в ученье, легко в бою». </a:t>
            </a:r>
          </a:p>
          <a:p>
            <a:r>
              <a:rPr lang="ru-RU" sz="2400" dirty="0" smtClean="0"/>
              <a:t>От солдат он требовал инициативы, смекалки, умения применяться к быстро меняющимся обстоятельствам.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льпы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285728"/>
            <a:ext cx="4572032" cy="61830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14942" y="1571612"/>
            <a:ext cx="30718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Переход через Альпы.</a:t>
            </a:r>
            <a:endParaRPr lang="ru-RU" sz="4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а 3 из 32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3414" y="285728"/>
            <a:ext cx="8096717" cy="5286412"/>
          </a:xfrm>
          <a:prstGeom prst="rect">
            <a:avLst/>
          </a:prstGeom>
          <a:noFill/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57200" y="5857892"/>
            <a:ext cx="8305800" cy="785818"/>
          </a:xfrm>
        </p:spPr>
        <p:txBody>
          <a:bodyPr/>
          <a:lstStyle/>
          <a:p>
            <a:r>
              <a:rPr lang="ru-RU" sz="4000" dirty="0" smtClean="0"/>
              <a:t>Въезд в ворота Измаила</a:t>
            </a:r>
            <a:endParaRPr lang="ru-RU" sz="4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уворов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472" y="500042"/>
            <a:ext cx="4214842" cy="5628127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929190" y="1071546"/>
            <a:ext cx="37147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Александр  Васильевич Суворов был образованнейшим человеком своего времени. Он обладал феноменальной памятью, много читал, знал несколько европейских языков, в том числе французский, немецкий, итальянский.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928670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28926" y="3214686"/>
            <a:ext cx="243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Картинка 8 из 821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1500174"/>
            <a:ext cx="4383694" cy="3857652"/>
          </a:xfrm>
          <a:prstGeom prst="rect">
            <a:avLst/>
          </a:prstGeom>
          <a:noFill/>
        </p:spPr>
      </p:pic>
      <p:pic>
        <p:nvPicPr>
          <p:cNvPr id="3076" name="Picture 4" descr="Картинка 7 из 4941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2786058"/>
            <a:ext cx="5500726" cy="3808196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Суворовские училища готовят будущих защитников Родины.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Картинка 3 из 4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85727"/>
            <a:ext cx="8401074" cy="64294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ИРИЛЛ\Desktop\Фото\Фото003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ИРИЛЛ\Desktop\Фото\Фото00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а 81 из 3613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0232" y="857232"/>
            <a:ext cx="5224475" cy="578889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Точки здоровья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КИРИЛЛ\Desktop\Фото\Фото00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000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85852" y="285728"/>
            <a:ext cx="3648101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zdesy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3438" y="1071546"/>
            <a:ext cx="2857520" cy="4727515"/>
          </a:xfrm>
          <a:prstGeom prst="ellips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14282" y="5786454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Если в </a:t>
            </a:r>
            <a:r>
              <a:rPr lang="ru-RU" sz="1600" dirty="0"/>
              <a:t>С</a:t>
            </a:r>
            <a:r>
              <a:rPr lang="ru-RU" sz="1600" dirty="0" smtClean="0"/>
              <a:t>анкт-Петербурге вы придёте в Александро-Невскую лавру, то среди пышных памятников увидите плиту, на которой высечена простая  надпись: «Здесь лежит Суворов». И всё.</a:t>
            </a:r>
            <a:endParaRPr lang="ru-RU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КИРИЛЛ\Desktop\Фото\Фото004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684213" y="549275"/>
            <a:ext cx="7559675" cy="58324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Будьте </a:t>
            </a:r>
          </a:p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здоровы!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988-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2910" y="285728"/>
            <a:ext cx="3857652" cy="6184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43438" y="1714488"/>
            <a:ext cx="350046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Все знают, что это тот Суворов, который, защищая честь России на бранном поле, не проиграл ни одного сражения.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_250_png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428604"/>
            <a:ext cx="4705488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286380" y="1643050"/>
            <a:ext cx="32147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Александр Васильевич Суворов  родился в 1729 году в семье  офицера Василия Суворова.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2492375"/>
            <a:ext cx="84963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13359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Чтобы приучить себя к холоду, он обливался холодной водой, а зимой обтирался снегом.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d3c7_6d09b896_X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428604"/>
            <a:ext cx="5084100" cy="3546160"/>
          </a:xfrm>
          <a:prstGeom prst="rect">
            <a:avLst/>
          </a:prstGeom>
        </p:spPr>
      </p:pic>
      <p:pic>
        <p:nvPicPr>
          <p:cNvPr id="3" name="Рисунок 2" descr="suvorov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3438" y="1285860"/>
            <a:ext cx="3429024" cy="4111726"/>
          </a:xfrm>
          <a:prstGeom prst="ellips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14282" y="4286256"/>
            <a:ext cx="47149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 большим удовольствием он парился в жаркой русской бане. Здоровье пригодилось  Суворову.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-03b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0" y="642918"/>
            <a:ext cx="3810000" cy="5067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2214554"/>
            <a:ext cx="39290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 16 лет Суворов поступил на военную службу. 54 года он провел в армии. </a:t>
            </a:r>
            <a:endParaRPr lang="ru-RU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19 из 282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14290"/>
            <a:ext cx="5068526" cy="6143668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500694" y="1524000"/>
            <a:ext cx="3207442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Генералиссимус Суворов А.В.</a:t>
            </a:r>
            <a:endParaRPr lang="ru-RU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рми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642918"/>
            <a:ext cx="8075600" cy="37147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4643446"/>
            <a:ext cx="7858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Суворов любил простых солдат. Называл их орлами, богатырями, молодцами, переносил вместе с ними все тяготы военных походов,  ел грубую солдатскую пищу.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158</TotalTime>
  <Words>236</Words>
  <Application>Microsoft Office PowerPoint</Application>
  <PresentationFormat>Экран (4:3)</PresentationFormat>
  <Paragraphs>21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Ни разу не побеждённый</vt:lpstr>
      <vt:lpstr>Слайд 2</vt:lpstr>
      <vt:lpstr>Слайд 3</vt:lpstr>
      <vt:lpstr>Слайд 4</vt:lpstr>
      <vt:lpstr>Чтобы приучить себя к холоду, он обливался холодной водой, а зимой обтирался снегом.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Суворовские училища готовят будущих защитников Родины.</vt:lpstr>
      <vt:lpstr>Слайд 15</vt:lpstr>
      <vt:lpstr>Слайд 16</vt:lpstr>
      <vt:lpstr>Слайд 17</vt:lpstr>
      <vt:lpstr>Точки здоровья</vt:lpstr>
      <vt:lpstr>Слайд 19</vt:lpstr>
      <vt:lpstr>Слайд 20</vt:lpstr>
      <vt:lpstr>Слайд 21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 разу не побежде</dc:title>
  <dc:creator>Дарья</dc:creator>
  <cp:lastModifiedBy>Admin</cp:lastModifiedBy>
  <cp:revision>19</cp:revision>
  <dcterms:created xsi:type="dcterms:W3CDTF">2010-01-12T15:13:25Z</dcterms:created>
  <dcterms:modified xsi:type="dcterms:W3CDTF">2013-01-20T08:37:07Z</dcterms:modified>
</cp:coreProperties>
</file>