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69772-B26D-49C5-A336-CE3434B825E2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2565-B8FF-4C1A-859C-7D14AE978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817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69772-B26D-49C5-A336-CE3434B825E2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12565-B8FF-4C1A-859C-7D14AE978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938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chemeClr val="accent2">
                    <a:lumMod val="75000"/>
                  </a:schemeClr>
                </a:solidFill>
              </a:rPr>
              <a:t>Учим стихи по картинкам</a:t>
            </a:r>
            <a:br>
              <a:rPr lang="ru-RU" sz="3200" b="1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5400" b="1" smtClean="0">
                <a:solidFill>
                  <a:srgbClr val="C00000"/>
                </a:solidFill>
              </a:rPr>
              <a:t>Цыплёнок</a:t>
            </a:r>
            <a:r>
              <a:rPr lang="ru-RU" sz="4800" b="1" smtClean="0">
                <a:solidFill>
                  <a:srgbClr val="C00000"/>
                </a:solidFill>
              </a:rPr>
              <a:t/>
            </a:r>
            <a:br>
              <a:rPr lang="ru-RU" sz="4800" b="1" smtClean="0">
                <a:solidFill>
                  <a:srgbClr val="C00000"/>
                </a:solidFill>
              </a:rPr>
            </a:br>
            <a:r>
              <a:rPr lang="ru-RU" sz="4000" b="1" smtClean="0">
                <a:solidFill>
                  <a:srgbClr val="C00000"/>
                </a:solidFill>
              </a:rPr>
              <a:t>Г. Лагздынь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43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935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smtClean="0">
                <a:solidFill>
                  <a:srgbClr val="C00000"/>
                </a:solidFill>
              </a:rPr>
              <a:t>Используемые ресурсы.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655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Дорогой друг!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966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726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356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788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95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116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546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592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Экран (4:3)</PresentationFormat>
  <Paragraphs>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Учим стихи по картинкам  Цыплёнок Г. Лагздынь</vt:lpstr>
      <vt:lpstr>Дорогой друг!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Используемые ресурсы.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Учим стихи по картинкам  Цыплёнок Г. Лагздынь</dc:title>
  <dc:creator>hp</dc:creator>
  <cp:lastModifiedBy>hp</cp:lastModifiedBy>
  <cp:revision>1</cp:revision>
  <dcterms:created xsi:type="dcterms:W3CDTF">2015-04-05T18:47:34Z</dcterms:created>
  <dcterms:modified xsi:type="dcterms:W3CDTF">2015-04-05T18:47:34Z</dcterms:modified>
</cp:coreProperties>
</file>