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4359-B624-41EF-8AC4-F2888893C0A4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420FD8-655E-40DF-B48D-0B3CFB9A5C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4359-B624-41EF-8AC4-F2888893C0A4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0FD8-655E-40DF-B48D-0B3CFB9A5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4359-B624-41EF-8AC4-F2888893C0A4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0FD8-655E-40DF-B48D-0B3CFB9A5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4359-B624-41EF-8AC4-F2888893C0A4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0FD8-655E-40DF-B48D-0B3CFB9A5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4359-B624-41EF-8AC4-F2888893C0A4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0FD8-655E-40DF-B48D-0B3CFB9A5CB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4359-B624-41EF-8AC4-F2888893C0A4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0FD8-655E-40DF-B48D-0B3CFB9A5C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4359-B624-41EF-8AC4-F2888893C0A4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0FD8-655E-40DF-B48D-0B3CFB9A5CB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4359-B624-41EF-8AC4-F2888893C0A4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0FD8-655E-40DF-B48D-0B3CFB9A5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4359-B624-41EF-8AC4-F2888893C0A4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0FD8-655E-40DF-B48D-0B3CFB9A5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4359-B624-41EF-8AC4-F2888893C0A4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0FD8-655E-40DF-B48D-0B3CFB9A5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4359-B624-41EF-8AC4-F2888893C0A4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0FD8-655E-40DF-B48D-0B3CFB9A5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814359-B624-41EF-8AC4-F2888893C0A4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D420FD8-655E-40DF-B48D-0B3CFB9A5CB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8941" y="2132856"/>
            <a:ext cx="6787496" cy="1349493"/>
          </a:xfrm>
        </p:spPr>
        <p:txBody>
          <a:bodyPr/>
          <a:lstStyle/>
          <a:p>
            <a:r>
              <a:rPr lang="ru-RU" sz="4800" dirty="0" smtClean="0">
                <a:solidFill>
                  <a:srgbClr val="0070C0"/>
                </a:solidFill>
              </a:rPr>
              <a:t>Кто как разговаривает 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653136"/>
            <a:ext cx="6400800" cy="136815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Бакаева Марина Николаевна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у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читель-логопед МАДОУ №310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г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. Ростова-на-Дону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http://alfaday.net/uploads/posts/2013-02/thumbs/1361657906_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00000">
            <a:off x="6155057" y="188169"/>
            <a:ext cx="2160240" cy="269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50893"/>
            <a:ext cx="1966296" cy="19804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97152"/>
            <a:ext cx="1679903" cy="173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061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7" y="620688"/>
            <a:ext cx="650049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Наши – то животные не молчат,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Наши – то животные по – разному </a:t>
            </a:r>
          </a:p>
          <a:p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                                                    кричат: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799"/>
            <a:ext cx="3382730" cy="35695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39952" y="3573016"/>
            <a:ext cx="7681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, а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103974"/>
            <a:ext cx="2924864" cy="33222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suojarvi-gp.ucoz.ru/news_pic/0_747a0_c306574b_X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544" y="179267"/>
            <a:ext cx="1817636" cy="165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50893"/>
            <a:ext cx="1966296" cy="19804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496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951" y="2996952"/>
            <a:ext cx="3288373" cy="32513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25363"/>
            <a:ext cx="2880320" cy="32571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39952" y="3573016"/>
            <a:ext cx="7681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, а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7" name="Picture 2" descr="http://suojarvi-gp.ucoz.ru/news_pic/0_747a0_c306574b_X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92696"/>
            <a:ext cx="1817636" cy="165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50893"/>
            <a:ext cx="1966296" cy="19804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60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35" y="692696"/>
            <a:ext cx="3591024" cy="3265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166" y="2996952"/>
            <a:ext cx="3373845" cy="34026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39952" y="3573016"/>
            <a:ext cx="7681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, а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7" name="Picture 2" descr="http://suojarvi-gp.ucoz.ru/news_pic/0_747a0_c306574b_X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71166"/>
            <a:ext cx="1817636" cy="165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50893"/>
            <a:ext cx="1966296" cy="19804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18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5274"/>
            <a:ext cx="3024336" cy="3093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40892"/>
            <a:ext cx="3456384" cy="38753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39952" y="3573016"/>
            <a:ext cx="7681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, а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50893"/>
            <a:ext cx="1966296" cy="19804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http://suojarvi-gp.ucoz.ru/news_pic/0_747a0_c306574b_X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71166"/>
            <a:ext cx="1817636" cy="165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70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</TotalTime>
  <Words>38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Исполнительная</vt:lpstr>
      <vt:lpstr>Кто как разговаривает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6</cp:revision>
  <dcterms:created xsi:type="dcterms:W3CDTF">2015-10-25T18:37:11Z</dcterms:created>
  <dcterms:modified xsi:type="dcterms:W3CDTF">2015-10-26T09:37:39Z</dcterms:modified>
</cp:coreProperties>
</file>