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7"/>
  </p:notesMasterIdLst>
  <p:sldIdLst>
    <p:sldId id="260" r:id="rId2"/>
    <p:sldId id="268" r:id="rId3"/>
    <p:sldId id="264" r:id="rId4"/>
    <p:sldId id="267" r:id="rId5"/>
    <p:sldId id="27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9532-FA85-4D71-9E30-BFACF57DF57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F6658-4368-4C27-A51B-41FB55410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37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F6658-4368-4C27-A51B-41FB55410F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30CA0-2C19-4A57-B0E3-2F69685DE152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2607-7778-4089-97D5-79114990F5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6D424-1CC8-483A-BB39-C6E230F04523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9E1DF-8B59-477B-8B28-ADCBA0B37F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23FE9-80AA-4ED3-9C24-075E4D956AA5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40E6-EB36-4AE8-AF04-12D67DFE9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E17EB-18D6-4668-8E91-28BE12D23DF5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C4A69-2F35-4FCE-835F-0BFD190C9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A7697-EB1D-405E-8411-0ECBC9C3B977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D836-3559-4F66-9BF5-C52BCAA81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2D4F-C5AA-4078-BD90-4E2D526A7CB9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A9D37-FA7C-4867-8152-BB36EE7710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DB70C-2E35-495D-9E91-BF194CFDC067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F02D6-370F-4922-A65F-7A05E8EB8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70537-E877-46FA-B7D9-EA99C293B9A2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B8C6D-9874-4BE7-991C-04323BF669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0A3F6-C3C9-4A48-A7B3-6F6497BC8C6F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71BCE-7E65-452C-819E-29A60CF6E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C67D8-5986-40AF-AA6B-4716CB7B6E98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F1EDE2-2491-4DDC-BFF0-F114D1496F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A47D6-6F23-407B-92A0-23C813AE8DE3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9EF7C-B17D-446F-AF91-49C247A472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08D515-7BE0-4BC7-B3B6-8C2C5106BEAF}" type="datetimeFigureOut">
              <a:rPr lang="ru-RU" smtClean="0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FD07B-6061-4458-9588-9E3590BFA4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076057" y="3789040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 smtClean="0"/>
              <a:t>        Старший </a:t>
            </a:r>
            <a:r>
              <a:rPr lang="ru-RU" b="1" i="1" dirty="0"/>
              <a:t>воспитатель</a:t>
            </a:r>
          </a:p>
          <a:p>
            <a:r>
              <a:rPr lang="ru-RU" b="1" i="1" dirty="0" smtClean="0"/>
              <a:t>     МБДОУ «Детский сад №7»</a:t>
            </a:r>
          </a:p>
          <a:p>
            <a:r>
              <a:rPr lang="ru-RU" b="1" i="1" dirty="0" smtClean="0"/>
              <a:t>                «Непоседа»</a:t>
            </a:r>
            <a:endParaRPr lang="ru-RU" b="1" i="1" dirty="0"/>
          </a:p>
          <a:p>
            <a:r>
              <a:rPr lang="ru-RU" b="1" i="1" dirty="0" smtClean="0"/>
              <a:t>Савельева Ирина Николаевна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34563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26064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IV</a:t>
            </a:r>
            <a:r>
              <a:rPr lang="ru-RU" dirty="0" smtClean="0">
                <a:solidFill>
                  <a:srgbClr val="FF0000"/>
                </a:solidFill>
              </a:rPr>
              <a:t> зональные педагогические чтения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«Инновационная образовательная технология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</a:rPr>
              <a:t>XXI</a:t>
            </a:r>
            <a:r>
              <a:rPr lang="ru-RU" dirty="0" smtClean="0">
                <a:solidFill>
                  <a:srgbClr val="FF0000"/>
                </a:solidFill>
              </a:rPr>
              <a:t> века: деятельность, ценности, успех»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657246"/>
            <a:ext cx="91440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«Развитие творческих способностей  средствами  дизайна.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объемных форм».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34563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делки из монтажной пе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583264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очемучки\Desktop\ффф\14177889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Мастер класс по изготовлению фигуры из монтажной пены - Master clas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248472" cy="3714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Художественный клипарт - Элементы для дизайна - Клипарты PNG - Клипарты у Анны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95232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1872208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Почемучки\Desktop\ффф\Изображение 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6242050" cy="3601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Почемучки\Desktop\ффф\Изображение 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1"/>
            <a:ext cx="4248472" cy="3168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Почемучки\Desktop\ффф\Изображение 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41"/>
            <a:ext cx="4248472" cy="3168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чемучки\Desktop\ффф\1403273993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03244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Почемучки\Desktop\ффф\1403533253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12096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Как нарисовать красивые цветы акварельными красками - Фото цве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259228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Почемучки\Desktop\ффф\1404296071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140968"/>
            <a:ext cx="518457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чемучки\Desktop\ффф\DSCN9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8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4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828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Рисунок 3" descr="F:\картинки для иринки\К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9028">
            <a:off x="422372" y="635047"/>
            <a:ext cx="28438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624</TotalTime>
  <Words>49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российский детский сад в соответствии с требованиями ФГОС ДО.</dc:title>
  <dc:creator>Администратор</dc:creator>
  <cp:lastModifiedBy>Карапузы</cp:lastModifiedBy>
  <cp:revision>69</cp:revision>
  <dcterms:created xsi:type="dcterms:W3CDTF">2015-01-19T06:20:37Z</dcterms:created>
  <dcterms:modified xsi:type="dcterms:W3CDTF">2015-11-08T14:37:09Z</dcterms:modified>
</cp:coreProperties>
</file>