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33DE45C-2CC7-40E0-A6BF-C810DC28AE7F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84A7132-0BEA-4DE1-ADEB-CBCE437D0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14480" y="714356"/>
            <a:ext cx="6858048" cy="3143272"/>
          </a:xfrm>
        </p:spPr>
        <p:txBody>
          <a:bodyPr>
            <a:normAutofit/>
          </a:bodyPr>
          <a:lstStyle/>
          <a:p>
            <a:r>
              <a:rPr lang="ru-RU" dirty="0" smtClean="0"/>
              <a:t>Опера      «Иван   Сусанин»</a:t>
            </a:r>
            <a:br>
              <a:rPr lang="ru-RU" dirty="0" smtClean="0"/>
            </a:br>
            <a:r>
              <a:rPr lang="ru-RU" dirty="0" smtClean="0"/>
              <a:t>М.И.Глинка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28860" y="357166"/>
            <a:ext cx="6500858" cy="321471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1089804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ru-RU" dirty="0" smtClean="0"/>
              <a:t>Третье 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доме Сусанина идут приготовления к свадьбе. В разгар веселья в дом врываются поляки и приказывают Сусанину провести их к царю. Сусанин делает вид, что подчиняется, а сам решает завести их в лес. Ваня должен предупредить об опасности Минина – организатора ополчения против польских интервентов.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:\иван сусанин\0004-004-Ivan-susan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4160"/>
            <a:ext cx="6643733" cy="6503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946928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ru-RU" dirty="0" smtClean="0"/>
              <a:t>Четвёртое 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5240386"/>
          </a:xfrm>
        </p:spPr>
        <p:txBody>
          <a:bodyPr>
            <a:noAutofit/>
          </a:bodyPr>
          <a:lstStyle/>
          <a:p>
            <a:r>
              <a:rPr lang="ru-RU" dirty="0" smtClean="0"/>
              <a:t>Первая картина. Площадь перед монастырём. Ваня добегает до лагеря Минина и предупреждает об опасности. </a:t>
            </a:r>
          </a:p>
          <a:p>
            <a:r>
              <a:rPr lang="ru-RU" dirty="0" smtClean="0"/>
              <a:t>Вторая картина. Лесная чаща. Сусанин больше не скрывает от поляков, что завёл их на верную смерть. В драматическом монологе Сусанин мысленно прощается с родными. Поляки убивают крестьянина. Отряд Собинина приходит слишком поздно.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:\иван сусанин\0006-006-Vanja-bogdan-sobin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1" y="285728"/>
            <a:ext cx="8763030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1161242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ru-RU" dirty="0" smtClean="0"/>
              <a:t>Эпилог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Площадь перед московским кремлём. Под звон колоколов народ празднует победу русского войска над польскими интервентами и прославляет Ивана Сусанина, отдавшего жизнь за царя и Отечество.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:\иван сусанин\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303"/>
            <a:ext cx="7988580" cy="6265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 flipV="1">
            <a:off x="285720" y="7358090"/>
            <a:ext cx="8458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177562" cy="60264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Создание «Ивана Сусанина» стало поворотным пунктом в развитии русской оперы. Глинка ввёл в оперу новых народных героев. Он создал первую отечественную оперу, отличающуюся подлинной цельностью стиля, драматургическим и музыкальным единством. Поэтому день премьеры оперы – 27 ноября 1836 года – считают днём рождения русской оперы.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357166"/>
            <a:ext cx="3929058" cy="5954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786182" y="428604"/>
            <a:ext cx="5214974" cy="592935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Премьера оперы «Жизнь за царя» состоялась 27 ноября 1836 года в Большом театре Санкт-Петербурга. В основе сюжета - рассказ о героическом поступке русского крестьянина Ивана Сусанина, ценою жизни спасшего в 1613 году первого избранного русского царя из рода Романовых - Михаила от польских интервентов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1026" name="Picture 2" descr="J:\иван сусанин\gli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7166"/>
            <a:ext cx="3963860" cy="5566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089804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ru-RU" dirty="0" smtClean="0"/>
              <a:t>План оперы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186766" cy="48831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Первое действие: характеристика русских. Музыка основана на интонациях русских песен и романсов.</a:t>
            </a:r>
          </a:p>
          <a:p>
            <a:r>
              <a:rPr lang="ru-RU" sz="2400" dirty="0" smtClean="0"/>
              <a:t>Второе действие: характеристика поляков. Танцы – полонез, краковяк, вальс, мазурка.</a:t>
            </a:r>
          </a:p>
          <a:p>
            <a:r>
              <a:rPr lang="ru-RU" sz="2400" dirty="0" smtClean="0"/>
              <a:t>Третье действие: конфликт. Поляки врываются в дом Ивана Сусанина. «Столкновение» тем русских и поляков (столкновение вокального и инструментального начал).</a:t>
            </a:r>
          </a:p>
          <a:p>
            <a:r>
              <a:rPr lang="ru-RU" sz="2400" dirty="0" smtClean="0"/>
              <a:t>Четвёртое действие: подвиг и гибель Ивана Сусанина.</a:t>
            </a:r>
          </a:p>
          <a:p>
            <a:r>
              <a:rPr lang="ru-RU" sz="2400" dirty="0" smtClean="0"/>
              <a:t>Эпилог: праздник на Красной площади.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946928"/>
          </a:xfrm>
        </p:spPr>
        <p:txBody>
          <a:bodyPr/>
          <a:lstStyle/>
          <a:p>
            <a:r>
              <a:rPr lang="ru-RU" dirty="0" smtClean="0"/>
              <a:t>Действующие лица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643578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Иван Сусанин – бас</a:t>
            </a:r>
          </a:p>
          <a:p>
            <a:r>
              <a:rPr lang="ru-RU" sz="2800" dirty="0" err="1" smtClean="0"/>
              <a:t>Антонида</a:t>
            </a:r>
            <a:r>
              <a:rPr lang="ru-RU" sz="2800" dirty="0" smtClean="0"/>
              <a:t>, его дочь – сопрано</a:t>
            </a:r>
          </a:p>
          <a:p>
            <a:r>
              <a:rPr lang="ru-RU" sz="2800" dirty="0" smtClean="0"/>
              <a:t>Ваня, приёмный сын Сусанина – контральто</a:t>
            </a:r>
          </a:p>
          <a:p>
            <a:r>
              <a:rPr lang="ru-RU" sz="2800" dirty="0" smtClean="0"/>
              <a:t>Богдан Собинин, жених </a:t>
            </a:r>
            <a:r>
              <a:rPr lang="ru-RU" sz="2800" dirty="0" err="1" smtClean="0"/>
              <a:t>Антониды</a:t>
            </a:r>
            <a:r>
              <a:rPr lang="ru-RU" sz="2800" dirty="0" smtClean="0"/>
              <a:t> – тенор</a:t>
            </a:r>
          </a:p>
          <a:p>
            <a:r>
              <a:rPr lang="ru-RU" sz="2800" dirty="0" smtClean="0"/>
              <a:t>Русский воин – бас</a:t>
            </a:r>
          </a:p>
          <a:p>
            <a:r>
              <a:rPr lang="ru-RU" sz="2800" dirty="0" smtClean="0"/>
              <a:t>Польский гонец – тенор</a:t>
            </a:r>
          </a:p>
          <a:p>
            <a:r>
              <a:rPr lang="ru-RU" sz="2800" dirty="0" smtClean="0"/>
              <a:t>Сигизмунд, король польский – бас</a:t>
            </a:r>
          </a:p>
          <a:p>
            <a:r>
              <a:rPr lang="ru-RU" sz="2800" dirty="0" smtClean="0"/>
              <a:t>Хоры крестьян и крестьянок, ополченцев, польских рыцарей, балет польских панов и панёнок.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иван сусанин\38659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14743"/>
            <a:ext cx="8143932" cy="6339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1089804"/>
          </a:xfrm>
        </p:spPr>
        <p:txBody>
          <a:bodyPr/>
          <a:lstStyle/>
          <a:p>
            <a:r>
              <a:rPr lang="ru-RU" dirty="0" smtClean="0"/>
              <a:t>Первое 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186766" cy="5000660"/>
          </a:xfrm>
        </p:spPr>
        <p:txBody>
          <a:bodyPr>
            <a:noAutofit/>
          </a:bodyPr>
          <a:lstStyle/>
          <a:p>
            <a:r>
              <a:rPr lang="ru-RU" dirty="0" smtClean="0"/>
              <a:t>1613 год. В селе </a:t>
            </a:r>
            <a:r>
              <a:rPr lang="ru-RU" dirty="0" err="1" smtClean="0"/>
              <a:t>Домнино</a:t>
            </a:r>
            <a:r>
              <a:rPr lang="ru-RU" dirty="0" smtClean="0"/>
              <a:t> близ Костромы народ торжественно встречает воинов, одержавших победу над поляками. </a:t>
            </a:r>
            <a:r>
              <a:rPr lang="ru-RU" dirty="0" err="1" smtClean="0"/>
              <a:t>Антонида</a:t>
            </a:r>
            <a:r>
              <a:rPr lang="ru-RU" dirty="0" smtClean="0"/>
              <a:t> мечтает о свадьбе, но её отец Иван Сусанин считает, что пока поляки на русской земле – свадьбе не бывать. Появляется Собинин с хорошей вестью: на царство избран боярин Михаил Романов. Сусанин соглашается на свадьбу дочери и Собинина.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J:\иван сусанин\0ecab8461ee8ea9fb64ad630bbeba4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8136904" cy="648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Второе 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Польский король Сигизмунд празднует успехи своего войска. Веселье нарушается появлением гонца, который приносит весть об избранном на Руси царе. Поляки решают направить небольшой отряд для того, чтобы захватить в плен молодого царя.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:\иван сусанин\0005-005-Sigizmund-polskij-ko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7358114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188</TotalTime>
  <Words>486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Опера      «Иван   Сусанин» М.И.Глинка</vt:lpstr>
      <vt:lpstr>Слайд 2</vt:lpstr>
      <vt:lpstr>        План оперы</vt:lpstr>
      <vt:lpstr>Действующие лица</vt:lpstr>
      <vt:lpstr>Слайд 5</vt:lpstr>
      <vt:lpstr>Первое Действие</vt:lpstr>
      <vt:lpstr>Слайд 7</vt:lpstr>
      <vt:lpstr>Второе действие</vt:lpstr>
      <vt:lpstr>Слайд 9</vt:lpstr>
      <vt:lpstr>      Третье действие</vt:lpstr>
      <vt:lpstr>Слайд 11</vt:lpstr>
      <vt:lpstr>    Четвёртое действие</vt:lpstr>
      <vt:lpstr>Слайд 13</vt:lpstr>
      <vt:lpstr>            Эпилог</vt:lpstr>
      <vt:lpstr>Слайд 15</vt:lpstr>
      <vt:lpstr>Слайд 16</vt:lpstr>
    </vt:vector>
  </TitlesOfParts>
  <Company>Windows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 «Иван Сусанин» М.И.Глинка</dc:title>
  <dc:creator>User</dc:creator>
  <cp:lastModifiedBy>Admin</cp:lastModifiedBy>
  <cp:revision>24</cp:revision>
  <dcterms:created xsi:type="dcterms:W3CDTF">2015-01-22T12:10:51Z</dcterms:created>
  <dcterms:modified xsi:type="dcterms:W3CDTF">2015-11-09T09:04:54Z</dcterms:modified>
</cp:coreProperties>
</file>