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77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329"/>
    <a:srgbClr val="E5BB09"/>
    <a:srgbClr val="E98D05"/>
    <a:srgbClr val="E99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75" d="100"/>
          <a:sy n="75" d="100"/>
        </p:scale>
        <p:origin x="-9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5">
                <a:lumMod val="40000"/>
                <a:lumOff val="60000"/>
              </a:schemeClr>
            </a:gs>
            <a:gs pos="66000">
              <a:srgbClr val="E99805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1009-9066-472F-8C79-4EE0873343C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B514-F772-49E1-BBE5-C0140E63E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олилиния 86"/>
          <p:cNvSpPr/>
          <p:nvPr/>
        </p:nvSpPr>
        <p:spPr>
          <a:xfrm rot="18054800">
            <a:off x="2490769" y="3799746"/>
            <a:ext cx="2596519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8" name="Полилиния 87"/>
          <p:cNvSpPr/>
          <p:nvPr/>
        </p:nvSpPr>
        <p:spPr>
          <a:xfrm rot="20645583">
            <a:off x="6610322" y="1716320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9" name="Полилиния 88"/>
          <p:cNvSpPr/>
          <p:nvPr/>
        </p:nvSpPr>
        <p:spPr>
          <a:xfrm rot="20936570">
            <a:off x="5233570" y="778176"/>
            <a:ext cx="3529149" cy="6495579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90" name="Полилиния 89"/>
          <p:cNvSpPr/>
          <p:nvPr/>
        </p:nvSpPr>
        <p:spPr>
          <a:xfrm rot="20231305">
            <a:off x="1412959" y="3323846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91" name="Группа 89"/>
          <p:cNvGrpSpPr/>
          <p:nvPr/>
        </p:nvGrpSpPr>
        <p:grpSpPr>
          <a:xfrm>
            <a:off x="3286116" y="6072206"/>
            <a:ext cx="216000" cy="216000"/>
            <a:chOff x="1059633" y="4631541"/>
            <a:chExt cx="311951" cy="314332"/>
          </a:xfrm>
        </p:grpSpPr>
        <p:sp>
          <p:nvSpPr>
            <p:cNvPr id="252" name="Овал 2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2" name="Группа 90"/>
          <p:cNvGrpSpPr/>
          <p:nvPr/>
        </p:nvGrpSpPr>
        <p:grpSpPr>
          <a:xfrm>
            <a:off x="2500298" y="4857760"/>
            <a:ext cx="311951" cy="314332"/>
            <a:chOff x="1059633" y="4631541"/>
            <a:chExt cx="311951" cy="314332"/>
          </a:xfrm>
        </p:grpSpPr>
        <p:sp>
          <p:nvSpPr>
            <p:cNvPr id="249" name="Овал 24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3" name="Группа 94"/>
          <p:cNvGrpSpPr/>
          <p:nvPr/>
        </p:nvGrpSpPr>
        <p:grpSpPr>
          <a:xfrm>
            <a:off x="1285852" y="4572008"/>
            <a:ext cx="252000" cy="252000"/>
            <a:chOff x="1059633" y="4631541"/>
            <a:chExt cx="311951" cy="314332"/>
          </a:xfrm>
        </p:grpSpPr>
        <p:sp>
          <p:nvSpPr>
            <p:cNvPr id="24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4" name="Группа 98"/>
          <p:cNvGrpSpPr/>
          <p:nvPr/>
        </p:nvGrpSpPr>
        <p:grpSpPr>
          <a:xfrm>
            <a:off x="8429652" y="4786322"/>
            <a:ext cx="288000" cy="288000"/>
            <a:chOff x="1059633" y="4631541"/>
            <a:chExt cx="311951" cy="314332"/>
          </a:xfrm>
        </p:grpSpPr>
        <p:sp>
          <p:nvSpPr>
            <p:cNvPr id="243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1071538" y="5143512"/>
            <a:ext cx="311951" cy="314332"/>
            <a:chOff x="1059633" y="4631541"/>
            <a:chExt cx="311951" cy="314332"/>
          </a:xfrm>
        </p:grpSpPr>
        <p:sp>
          <p:nvSpPr>
            <p:cNvPr id="240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14"/>
          <p:cNvGrpSpPr/>
          <p:nvPr/>
        </p:nvGrpSpPr>
        <p:grpSpPr>
          <a:xfrm>
            <a:off x="7929586" y="4214818"/>
            <a:ext cx="252000" cy="252000"/>
            <a:chOff x="1059633" y="4631541"/>
            <a:chExt cx="311951" cy="314332"/>
          </a:xfrm>
        </p:grpSpPr>
        <p:sp>
          <p:nvSpPr>
            <p:cNvPr id="237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7" name="Группа 118"/>
          <p:cNvGrpSpPr/>
          <p:nvPr/>
        </p:nvGrpSpPr>
        <p:grpSpPr>
          <a:xfrm>
            <a:off x="7143768" y="3214686"/>
            <a:ext cx="252000" cy="252000"/>
            <a:chOff x="1059633" y="4631541"/>
            <a:chExt cx="311951" cy="314332"/>
          </a:xfrm>
        </p:grpSpPr>
        <p:sp>
          <p:nvSpPr>
            <p:cNvPr id="234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8" name="Группа 126"/>
          <p:cNvGrpSpPr/>
          <p:nvPr/>
        </p:nvGrpSpPr>
        <p:grpSpPr>
          <a:xfrm>
            <a:off x="3071802" y="5286388"/>
            <a:ext cx="180000" cy="180000"/>
            <a:chOff x="1059633" y="4631541"/>
            <a:chExt cx="311951" cy="314332"/>
          </a:xfrm>
        </p:grpSpPr>
        <p:sp>
          <p:nvSpPr>
            <p:cNvPr id="231" name="Овал 230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9" name="Группа 130"/>
          <p:cNvGrpSpPr/>
          <p:nvPr/>
        </p:nvGrpSpPr>
        <p:grpSpPr>
          <a:xfrm>
            <a:off x="2285984" y="5715016"/>
            <a:ext cx="311951" cy="314332"/>
            <a:chOff x="1059633" y="4631541"/>
            <a:chExt cx="311951" cy="314332"/>
          </a:xfrm>
        </p:grpSpPr>
        <p:sp>
          <p:nvSpPr>
            <p:cNvPr id="228" name="Овал 2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0" name="Группа 134"/>
          <p:cNvGrpSpPr/>
          <p:nvPr/>
        </p:nvGrpSpPr>
        <p:grpSpPr>
          <a:xfrm>
            <a:off x="3857620" y="5286388"/>
            <a:ext cx="311951" cy="314332"/>
            <a:chOff x="1059633" y="4631541"/>
            <a:chExt cx="311951" cy="314332"/>
          </a:xfrm>
        </p:grpSpPr>
        <p:sp>
          <p:nvSpPr>
            <p:cNvPr id="225" name="Овал 22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1" name="Группа 138"/>
          <p:cNvGrpSpPr/>
          <p:nvPr/>
        </p:nvGrpSpPr>
        <p:grpSpPr>
          <a:xfrm>
            <a:off x="8858280" y="6357958"/>
            <a:ext cx="311951" cy="314332"/>
            <a:chOff x="1059633" y="4631541"/>
            <a:chExt cx="311951" cy="314332"/>
          </a:xfrm>
        </p:grpSpPr>
        <p:sp>
          <p:nvSpPr>
            <p:cNvPr id="222" name="Овал 22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142"/>
          <p:cNvGrpSpPr/>
          <p:nvPr/>
        </p:nvGrpSpPr>
        <p:grpSpPr>
          <a:xfrm>
            <a:off x="6500826" y="6543668"/>
            <a:ext cx="311951" cy="314332"/>
            <a:chOff x="1059633" y="4631541"/>
            <a:chExt cx="311951" cy="314332"/>
          </a:xfrm>
        </p:grpSpPr>
        <p:sp>
          <p:nvSpPr>
            <p:cNvPr id="219" name="Овал 21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3" name="Группа 146"/>
          <p:cNvGrpSpPr/>
          <p:nvPr/>
        </p:nvGrpSpPr>
        <p:grpSpPr>
          <a:xfrm>
            <a:off x="4429124" y="6143644"/>
            <a:ext cx="311951" cy="314332"/>
            <a:chOff x="1059633" y="4631541"/>
            <a:chExt cx="311951" cy="314332"/>
          </a:xfrm>
        </p:grpSpPr>
        <p:sp>
          <p:nvSpPr>
            <p:cNvPr id="216" name="Овал 2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4" name="Группа 150"/>
          <p:cNvGrpSpPr/>
          <p:nvPr/>
        </p:nvGrpSpPr>
        <p:grpSpPr>
          <a:xfrm>
            <a:off x="8286776" y="5929330"/>
            <a:ext cx="311951" cy="314332"/>
            <a:chOff x="1059633" y="4631541"/>
            <a:chExt cx="311951" cy="314332"/>
          </a:xfrm>
        </p:grpSpPr>
        <p:sp>
          <p:nvSpPr>
            <p:cNvPr id="213" name="Овал 21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" name="Группа 154"/>
          <p:cNvGrpSpPr/>
          <p:nvPr/>
        </p:nvGrpSpPr>
        <p:grpSpPr>
          <a:xfrm>
            <a:off x="7143768" y="4929198"/>
            <a:ext cx="288000" cy="288000"/>
            <a:chOff x="1059633" y="4631541"/>
            <a:chExt cx="311951" cy="314332"/>
          </a:xfrm>
        </p:grpSpPr>
        <p:sp>
          <p:nvSpPr>
            <p:cNvPr id="210" name="Овал 20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" name="Группа 158"/>
          <p:cNvGrpSpPr/>
          <p:nvPr/>
        </p:nvGrpSpPr>
        <p:grpSpPr>
          <a:xfrm>
            <a:off x="5572132" y="6000768"/>
            <a:ext cx="288000" cy="288000"/>
            <a:chOff x="1059633" y="4631541"/>
            <a:chExt cx="311951" cy="314332"/>
          </a:xfrm>
        </p:grpSpPr>
        <p:sp>
          <p:nvSpPr>
            <p:cNvPr id="207" name="Овал 206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Облако 83"/>
          <p:cNvSpPr/>
          <p:nvPr/>
        </p:nvSpPr>
        <p:spPr>
          <a:xfrm>
            <a:off x="6215074" y="0"/>
            <a:ext cx="1857388" cy="1000108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7226331">
            <a:off x="-1673964" y="-863101"/>
            <a:ext cx="5745921" cy="5277298"/>
          </a:xfrm>
          <a:prstGeom prst="cloud">
            <a:avLst/>
          </a:prstGeom>
          <a:gradFill flip="none" rotWithShape="0">
            <a:gsLst>
              <a:gs pos="0">
                <a:schemeClr val="accent6">
                  <a:lumMod val="75000"/>
                </a:schemeClr>
              </a:gs>
              <a:gs pos="100000">
                <a:srgbClr val="E98D05"/>
              </a:gs>
            </a:gsLst>
            <a:lin ang="5400000" scaled="1"/>
            <a:tileRect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19172524">
            <a:off x="-947167" y="-636261"/>
            <a:ext cx="4389741" cy="4946590"/>
          </a:xfrm>
          <a:prstGeom prst="cloud">
            <a:avLst/>
          </a:prstGeom>
          <a:gradFill flip="none" rotWithShape="1">
            <a:gsLst>
              <a:gs pos="0">
                <a:srgbClr val="E98D05"/>
              </a:gs>
              <a:gs pos="100000">
                <a:srgbClr val="E5BB09"/>
              </a:gs>
            </a:gsLst>
            <a:lin ang="16200000" scaled="1"/>
            <a:tileRect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-71470" y="360497"/>
            <a:ext cx="3267230" cy="6568965"/>
          </a:xfrm>
          <a:custGeom>
            <a:avLst/>
            <a:gdLst>
              <a:gd name="connsiteX0" fmla="*/ 788276 w 3710152"/>
              <a:gd name="connsiteY0" fmla="*/ 6568965 h 6568965"/>
              <a:gd name="connsiteX1" fmla="*/ 914400 w 3710152"/>
              <a:gd name="connsiteY1" fmla="*/ 3773213 h 6568965"/>
              <a:gd name="connsiteX2" fmla="*/ 2312276 w 3710152"/>
              <a:gd name="connsiteY2" fmla="*/ 2743200 h 6568965"/>
              <a:gd name="connsiteX3" fmla="*/ 3037490 w 3710152"/>
              <a:gd name="connsiteY3" fmla="*/ 3184634 h 6568965"/>
              <a:gd name="connsiteX4" fmla="*/ 2448911 w 3710152"/>
              <a:gd name="connsiteY4" fmla="*/ 2648607 h 6568965"/>
              <a:gd name="connsiteX5" fmla="*/ 3710152 w 3710152"/>
              <a:gd name="connsiteY5" fmla="*/ 2070538 h 6568965"/>
              <a:gd name="connsiteX6" fmla="*/ 2343807 w 3710152"/>
              <a:gd name="connsiteY6" fmla="*/ 2543503 h 6568965"/>
              <a:gd name="connsiteX7" fmla="*/ 2091559 w 3710152"/>
              <a:gd name="connsiteY7" fmla="*/ 1891862 h 6568965"/>
              <a:gd name="connsiteX8" fmla="*/ 2165131 w 3710152"/>
              <a:gd name="connsiteY8" fmla="*/ 2627586 h 6568965"/>
              <a:gd name="connsiteX9" fmla="*/ 924911 w 3710152"/>
              <a:gd name="connsiteY9" fmla="*/ 3499944 h 6568965"/>
              <a:gd name="connsiteX10" fmla="*/ 861849 w 3710152"/>
              <a:gd name="connsiteY10" fmla="*/ 1608082 h 6568965"/>
              <a:gd name="connsiteX11" fmla="*/ 1576552 w 3710152"/>
              <a:gd name="connsiteY11" fmla="*/ 1271751 h 6568965"/>
              <a:gd name="connsiteX12" fmla="*/ 1996966 w 3710152"/>
              <a:gd name="connsiteY12" fmla="*/ 1660634 h 6568965"/>
              <a:gd name="connsiteX13" fmla="*/ 1692166 w 3710152"/>
              <a:gd name="connsiteY13" fmla="*/ 1208689 h 6568965"/>
              <a:gd name="connsiteX14" fmla="*/ 2249214 w 3710152"/>
              <a:gd name="connsiteY14" fmla="*/ 746234 h 6568965"/>
              <a:gd name="connsiteX15" fmla="*/ 1639614 w 3710152"/>
              <a:gd name="connsiteY15" fmla="*/ 1135117 h 6568965"/>
              <a:gd name="connsiteX16" fmla="*/ 1345324 w 3710152"/>
              <a:gd name="connsiteY16" fmla="*/ 935420 h 6568965"/>
              <a:gd name="connsiteX17" fmla="*/ 1513490 w 3710152"/>
              <a:gd name="connsiteY17" fmla="*/ 1208689 h 6568965"/>
              <a:gd name="connsiteX18" fmla="*/ 851338 w 3710152"/>
              <a:gd name="connsiteY18" fmla="*/ 1481958 h 6568965"/>
              <a:gd name="connsiteX19" fmla="*/ 714704 w 3710152"/>
              <a:gd name="connsiteY19" fmla="*/ 304800 h 6568965"/>
              <a:gd name="connsiteX20" fmla="*/ 1250731 w 3710152"/>
              <a:gd name="connsiteY20" fmla="*/ 147144 h 6568965"/>
              <a:gd name="connsiteX21" fmla="*/ 1502980 w 3710152"/>
              <a:gd name="connsiteY21" fmla="*/ 388882 h 6568965"/>
              <a:gd name="connsiteX22" fmla="*/ 1324304 w 3710152"/>
              <a:gd name="connsiteY22" fmla="*/ 115613 h 6568965"/>
              <a:gd name="connsiteX23" fmla="*/ 1429407 w 3710152"/>
              <a:gd name="connsiteY23" fmla="*/ 0 h 6568965"/>
              <a:gd name="connsiteX24" fmla="*/ 725214 w 3710152"/>
              <a:gd name="connsiteY24" fmla="*/ 241738 h 6568965"/>
              <a:gd name="connsiteX25" fmla="*/ 599090 w 3710152"/>
              <a:gd name="connsiteY25" fmla="*/ 31531 h 6568965"/>
              <a:gd name="connsiteX26" fmla="*/ 588580 w 3710152"/>
              <a:gd name="connsiteY26" fmla="*/ 599089 h 6568965"/>
              <a:gd name="connsiteX27" fmla="*/ 42042 w 3710152"/>
              <a:gd name="connsiteY27" fmla="*/ 378372 h 6568965"/>
              <a:gd name="connsiteX28" fmla="*/ 42042 w 3710152"/>
              <a:gd name="connsiteY28" fmla="*/ 441434 h 6568965"/>
              <a:gd name="connsiteX29" fmla="*/ 178676 w 3710152"/>
              <a:gd name="connsiteY29" fmla="*/ 515007 h 6568965"/>
              <a:gd name="connsiteX30" fmla="*/ 63062 w 3710152"/>
              <a:gd name="connsiteY30" fmla="*/ 620110 h 6568965"/>
              <a:gd name="connsiteX31" fmla="*/ 42042 w 3710152"/>
              <a:gd name="connsiteY31" fmla="*/ 693682 h 6568965"/>
              <a:gd name="connsiteX32" fmla="*/ 210207 w 3710152"/>
              <a:gd name="connsiteY32" fmla="*/ 578069 h 6568965"/>
              <a:gd name="connsiteX33" fmla="*/ 536028 w 3710152"/>
              <a:gd name="connsiteY33" fmla="*/ 683172 h 6568965"/>
              <a:gd name="connsiteX34" fmla="*/ 567559 w 3710152"/>
              <a:gd name="connsiteY34" fmla="*/ 1303282 h 6568965"/>
              <a:gd name="connsiteX35" fmla="*/ 0 w 3710152"/>
              <a:gd name="connsiteY35" fmla="*/ 1166648 h 6568965"/>
              <a:gd name="connsiteX36" fmla="*/ 31531 w 3710152"/>
              <a:gd name="connsiteY36" fmla="*/ 1282262 h 6568965"/>
              <a:gd name="connsiteX37" fmla="*/ 546538 w 3710152"/>
              <a:gd name="connsiteY37" fmla="*/ 1439917 h 6568965"/>
              <a:gd name="connsiteX38" fmla="*/ 557049 w 3710152"/>
              <a:gd name="connsiteY38" fmla="*/ 2438400 h 6568965"/>
              <a:gd name="connsiteX39" fmla="*/ 42042 w 3710152"/>
              <a:gd name="connsiteY39" fmla="*/ 2112579 h 6568965"/>
              <a:gd name="connsiteX40" fmla="*/ 52552 w 3710152"/>
              <a:gd name="connsiteY40" fmla="*/ 2385848 h 6568965"/>
              <a:gd name="connsiteX41" fmla="*/ 557049 w 3710152"/>
              <a:gd name="connsiteY41" fmla="*/ 2701158 h 6568965"/>
              <a:gd name="connsiteX42" fmla="*/ 536028 w 3710152"/>
              <a:gd name="connsiteY42" fmla="*/ 3436882 h 6568965"/>
              <a:gd name="connsiteX43" fmla="*/ 42042 w 3710152"/>
              <a:gd name="connsiteY43" fmla="*/ 3226675 h 6568965"/>
              <a:gd name="connsiteX44" fmla="*/ 52552 w 3710152"/>
              <a:gd name="connsiteY44" fmla="*/ 3520965 h 6568965"/>
              <a:gd name="connsiteX45" fmla="*/ 493986 w 3710152"/>
              <a:gd name="connsiteY45" fmla="*/ 3689131 h 6568965"/>
              <a:gd name="connsiteX46" fmla="*/ 399393 w 3710152"/>
              <a:gd name="connsiteY46" fmla="*/ 6558455 h 6568965"/>
              <a:gd name="connsiteX47" fmla="*/ 788276 w 3710152"/>
              <a:gd name="connsiteY47" fmla="*/ 6568965 h 656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10152" h="6568965">
                <a:moveTo>
                  <a:pt x="788276" y="6568965"/>
                </a:moveTo>
                <a:lnTo>
                  <a:pt x="914400" y="3773213"/>
                </a:lnTo>
                <a:lnTo>
                  <a:pt x="2312276" y="2743200"/>
                </a:lnTo>
                <a:lnTo>
                  <a:pt x="3037490" y="3184634"/>
                </a:lnTo>
                <a:lnTo>
                  <a:pt x="2448911" y="2648607"/>
                </a:lnTo>
                <a:lnTo>
                  <a:pt x="3710152" y="2070538"/>
                </a:lnTo>
                <a:lnTo>
                  <a:pt x="2343807" y="2543503"/>
                </a:lnTo>
                <a:lnTo>
                  <a:pt x="2091559" y="1891862"/>
                </a:lnTo>
                <a:lnTo>
                  <a:pt x="2165131" y="2627586"/>
                </a:lnTo>
                <a:lnTo>
                  <a:pt x="924911" y="3499944"/>
                </a:lnTo>
                <a:lnTo>
                  <a:pt x="861849" y="1608082"/>
                </a:lnTo>
                <a:lnTo>
                  <a:pt x="1576552" y="1271751"/>
                </a:lnTo>
                <a:lnTo>
                  <a:pt x="1996966" y="1660634"/>
                </a:lnTo>
                <a:lnTo>
                  <a:pt x="1692166" y="1208689"/>
                </a:lnTo>
                <a:lnTo>
                  <a:pt x="2249214" y="746234"/>
                </a:lnTo>
                <a:lnTo>
                  <a:pt x="1639614" y="1135117"/>
                </a:lnTo>
                <a:lnTo>
                  <a:pt x="1345324" y="935420"/>
                </a:lnTo>
                <a:lnTo>
                  <a:pt x="1513490" y="1208689"/>
                </a:lnTo>
                <a:lnTo>
                  <a:pt x="851338" y="1481958"/>
                </a:lnTo>
                <a:lnTo>
                  <a:pt x="714704" y="304800"/>
                </a:lnTo>
                <a:lnTo>
                  <a:pt x="1250731" y="147144"/>
                </a:lnTo>
                <a:lnTo>
                  <a:pt x="1502980" y="388882"/>
                </a:lnTo>
                <a:lnTo>
                  <a:pt x="1324304" y="115613"/>
                </a:lnTo>
                <a:lnTo>
                  <a:pt x="1429407" y="0"/>
                </a:lnTo>
                <a:cubicBezTo>
                  <a:pt x="738814" y="233739"/>
                  <a:pt x="961266" y="123707"/>
                  <a:pt x="725214" y="241738"/>
                </a:cubicBezTo>
                <a:lnTo>
                  <a:pt x="599090" y="31531"/>
                </a:lnTo>
                <a:lnTo>
                  <a:pt x="588580" y="599089"/>
                </a:lnTo>
                <a:lnTo>
                  <a:pt x="42042" y="378372"/>
                </a:lnTo>
                <a:lnTo>
                  <a:pt x="42042" y="441434"/>
                </a:lnTo>
                <a:lnTo>
                  <a:pt x="178676" y="515007"/>
                </a:lnTo>
                <a:lnTo>
                  <a:pt x="63062" y="620110"/>
                </a:lnTo>
                <a:lnTo>
                  <a:pt x="42042" y="693682"/>
                </a:lnTo>
                <a:lnTo>
                  <a:pt x="210207" y="578069"/>
                </a:lnTo>
                <a:lnTo>
                  <a:pt x="536028" y="683172"/>
                </a:lnTo>
                <a:lnTo>
                  <a:pt x="567559" y="1303282"/>
                </a:lnTo>
                <a:lnTo>
                  <a:pt x="0" y="1166648"/>
                </a:lnTo>
                <a:lnTo>
                  <a:pt x="31531" y="1282262"/>
                </a:lnTo>
                <a:lnTo>
                  <a:pt x="546538" y="1439917"/>
                </a:lnTo>
                <a:lnTo>
                  <a:pt x="557049" y="2438400"/>
                </a:lnTo>
                <a:lnTo>
                  <a:pt x="42042" y="2112579"/>
                </a:lnTo>
                <a:lnTo>
                  <a:pt x="52552" y="2385848"/>
                </a:lnTo>
                <a:lnTo>
                  <a:pt x="557049" y="2701158"/>
                </a:lnTo>
                <a:lnTo>
                  <a:pt x="536028" y="3436882"/>
                </a:lnTo>
                <a:lnTo>
                  <a:pt x="42042" y="3226675"/>
                </a:lnTo>
                <a:lnTo>
                  <a:pt x="52552" y="3520965"/>
                </a:lnTo>
                <a:lnTo>
                  <a:pt x="493986" y="3689131"/>
                </a:lnTo>
                <a:lnTo>
                  <a:pt x="399393" y="6558455"/>
                </a:lnTo>
                <a:lnTo>
                  <a:pt x="788276" y="656896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54000" sy="100000" flip="xy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 rot="5400000">
            <a:off x="-821570" y="-107179"/>
            <a:ext cx="4000531" cy="3786213"/>
          </a:xfrm>
          <a:prstGeom prst="cloud">
            <a:avLst/>
          </a:prstGeom>
          <a:gradFill flip="none" rotWithShape="0">
            <a:gsLst>
              <a:gs pos="0">
                <a:srgbClr val="E99805"/>
              </a:gs>
              <a:gs pos="100000">
                <a:srgbClr val="E5BB09"/>
              </a:gs>
            </a:gsLst>
            <a:lin ang="5400000" scaled="1"/>
            <a:tileRect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 rot="3155810">
            <a:off x="-577144" y="356768"/>
            <a:ext cx="3235858" cy="2844039"/>
          </a:xfrm>
          <a:prstGeom prst="cloud">
            <a:avLst/>
          </a:prstGeom>
          <a:gradFill>
            <a:gsLst>
              <a:gs pos="0">
                <a:srgbClr val="E5BB09"/>
              </a:gs>
              <a:gs pos="100000">
                <a:srgbClr val="E98D05"/>
              </a:gs>
            </a:gsLst>
            <a:lin ang="5400000" scaled="1"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 rot="18846452">
            <a:off x="80641" y="733960"/>
            <a:ext cx="1907820" cy="2027324"/>
          </a:xfrm>
          <a:prstGeom prst="cloud">
            <a:avLst/>
          </a:prstGeom>
          <a:gradFill>
            <a:gsLst>
              <a:gs pos="0">
                <a:srgbClr val="E5BB09"/>
              </a:gs>
              <a:gs pos="100000">
                <a:srgbClr val="E98D05"/>
              </a:gs>
            </a:gsLst>
            <a:lin ang="5400000" scaled="1"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0" y="6286520"/>
            <a:ext cx="9144000" cy="714380"/>
            <a:chOff x="0" y="6357958"/>
            <a:chExt cx="9144000" cy="642942"/>
          </a:xfrm>
          <a:effectLst>
            <a:outerShdw blurRad="241300" algn="ctr" rotWithShape="0">
              <a:prstClr val="black">
                <a:alpha val="65000"/>
              </a:prstClr>
            </a:outerShdw>
          </a:effectLst>
        </p:grpSpPr>
        <p:sp>
          <p:nvSpPr>
            <p:cNvPr id="30" name="Полилиния 29"/>
            <p:cNvSpPr/>
            <p:nvPr/>
          </p:nvSpPr>
          <p:spPr>
            <a:xfrm>
              <a:off x="0" y="6376509"/>
              <a:ext cx="424445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flipH="1">
              <a:off x="2214514" y="6357958"/>
              <a:ext cx="6929486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2273" y="6368080"/>
              <a:ext cx="910230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8806799">
            <a:off x="-192926" y="6348645"/>
            <a:ext cx="828000" cy="612000"/>
            <a:chOff x="3570380" y="3447016"/>
            <a:chExt cx="3646314" cy="1839371"/>
          </a:xfrm>
        </p:grpSpPr>
        <p:sp>
          <p:nvSpPr>
            <p:cNvPr id="33" name="Полилиния 32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17249518">
            <a:off x="4074221" y="2181072"/>
            <a:ext cx="828000" cy="612000"/>
            <a:chOff x="3570380" y="3447016"/>
            <a:chExt cx="3646314" cy="1839371"/>
          </a:xfrm>
        </p:grpSpPr>
        <p:sp>
          <p:nvSpPr>
            <p:cNvPr id="36" name="Полилиния 35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8806799">
            <a:off x="1164399" y="6348645"/>
            <a:ext cx="828000" cy="612000"/>
            <a:chOff x="3570380" y="3447016"/>
            <a:chExt cx="3646314" cy="1839371"/>
          </a:xfrm>
        </p:grpSpPr>
        <p:sp>
          <p:nvSpPr>
            <p:cNvPr id="39" name="Полилиния 38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4319702">
            <a:off x="1648024" y="6397393"/>
            <a:ext cx="828000" cy="612000"/>
            <a:chOff x="3570380" y="3447016"/>
            <a:chExt cx="3646314" cy="1839371"/>
          </a:xfrm>
        </p:grpSpPr>
        <p:sp>
          <p:nvSpPr>
            <p:cNvPr id="42" name="Полилиния 41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7442616">
            <a:off x="2285868" y="6423433"/>
            <a:ext cx="828000" cy="612000"/>
            <a:chOff x="3570380" y="3447016"/>
            <a:chExt cx="3646314" cy="1839371"/>
          </a:xfrm>
        </p:grpSpPr>
        <p:sp>
          <p:nvSpPr>
            <p:cNvPr id="45" name="Полилиния 44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8806799">
            <a:off x="1807340" y="6348642"/>
            <a:ext cx="828000" cy="612000"/>
            <a:chOff x="3570380" y="3447016"/>
            <a:chExt cx="3646314" cy="1839371"/>
          </a:xfrm>
        </p:grpSpPr>
        <p:sp>
          <p:nvSpPr>
            <p:cNvPr id="48" name="Полилиния 47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 rot="611862">
            <a:off x="833421" y="6354983"/>
            <a:ext cx="828000" cy="612000"/>
            <a:chOff x="3570380" y="3447016"/>
            <a:chExt cx="3646314" cy="1839371"/>
          </a:xfrm>
        </p:grpSpPr>
        <p:sp>
          <p:nvSpPr>
            <p:cNvPr id="51" name="Полилиния 50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4500478">
            <a:off x="4989308" y="3816380"/>
            <a:ext cx="828000" cy="612000"/>
            <a:chOff x="3570380" y="3447016"/>
            <a:chExt cx="3646314" cy="1839371"/>
          </a:xfrm>
        </p:grpSpPr>
        <p:sp>
          <p:nvSpPr>
            <p:cNvPr id="54" name="Полилиния 53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 rot="5903786">
            <a:off x="3521041" y="4220187"/>
            <a:ext cx="828000" cy="612000"/>
            <a:chOff x="3570380" y="3447016"/>
            <a:chExt cx="3646314" cy="1839371"/>
          </a:xfrm>
        </p:grpSpPr>
        <p:sp>
          <p:nvSpPr>
            <p:cNvPr id="57" name="Полилиния 56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 rot="18806799">
            <a:off x="5664992" y="4848446"/>
            <a:ext cx="828000" cy="612000"/>
            <a:chOff x="3570380" y="3447016"/>
            <a:chExt cx="3646314" cy="1839371"/>
          </a:xfrm>
        </p:grpSpPr>
        <p:sp>
          <p:nvSpPr>
            <p:cNvPr id="60" name="Полилиния 59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619798">
            <a:off x="1943830" y="4953064"/>
            <a:ext cx="828000" cy="612000"/>
            <a:chOff x="3570380" y="3447016"/>
            <a:chExt cx="3646314" cy="1839371"/>
          </a:xfrm>
        </p:grpSpPr>
        <p:sp>
          <p:nvSpPr>
            <p:cNvPr id="63" name="Полилиния 62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 rot="10800000">
            <a:off x="7929586" y="5429264"/>
            <a:ext cx="828000" cy="612000"/>
            <a:chOff x="3570380" y="3447016"/>
            <a:chExt cx="3646314" cy="1839371"/>
          </a:xfrm>
        </p:grpSpPr>
        <p:sp>
          <p:nvSpPr>
            <p:cNvPr id="66" name="Полилиния 65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 rot="16562019">
            <a:off x="4434383" y="6352954"/>
            <a:ext cx="828000" cy="612000"/>
            <a:chOff x="3570380" y="3447016"/>
            <a:chExt cx="3646314" cy="1839371"/>
          </a:xfrm>
        </p:grpSpPr>
        <p:sp>
          <p:nvSpPr>
            <p:cNvPr id="69" name="Полилиния 68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 rot="1176627">
            <a:off x="6722390" y="6336282"/>
            <a:ext cx="828000" cy="612000"/>
            <a:chOff x="3570380" y="3447016"/>
            <a:chExt cx="3646314" cy="1839371"/>
          </a:xfrm>
        </p:grpSpPr>
        <p:sp>
          <p:nvSpPr>
            <p:cNvPr id="72" name="Полилиния 71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 rot="13322955">
            <a:off x="7170703" y="3770386"/>
            <a:ext cx="828000" cy="612000"/>
            <a:chOff x="3570380" y="3447016"/>
            <a:chExt cx="3646314" cy="1839371"/>
          </a:xfrm>
        </p:grpSpPr>
        <p:sp>
          <p:nvSpPr>
            <p:cNvPr id="75" name="Полилиния 74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7204717">
            <a:off x="486882" y="6420696"/>
            <a:ext cx="828000" cy="612000"/>
            <a:chOff x="3570380" y="3447016"/>
            <a:chExt cx="3646314" cy="1839371"/>
          </a:xfrm>
        </p:grpSpPr>
        <p:sp>
          <p:nvSpPr>
            <p:cNvPr id="78" name="Полилиния 77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 rot="508022">
            <a:off x="111950" y="6344142"/>
            <a:ext cx="828000" cy="612000"/>
            <a:chOff x="3570380" y="3447016"/>
            <a:chExt cx="3646314" cy="1839371"/>
          </a:xfrm>
        </p:grpSpPr>
        <p:sp>
          <p:nvSpPr>
            <p:cNvPr id="81" name="Полилиния 80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Облако 82"/>
          <p:cNvSpPr/>
          <p:nvPr/>
        </p:nvSpPr>
        <p:spPr>
          <a:xfrm>
            <a:off x="3929058" y="-214338"/>
            <a:ext cx="278608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блако 84"/>
          <p:cNvSpPr/>
          <p:nvPr/>
        </p:nvSpPr>
        <p:spPr>
          <a:xfrm rot="10800000">
            <a:off x="7143768" y="-214338"/>
            <a:ext cx="2000232" cy="1142984"/>
          </a:xfrm>
          <a:prstGeom prst="cloud">
            <a:avLst/>
          </a:prstGeom>
          <a:gradFill flip="none" rotWithShape="0"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9525"/>
          <a:scene3d>
            <a:camera prst="orthographicFront"/>
            <a:lightRig rig="threePt" dir="t">
              <a:rot lat="0" lon="0" rev="10800000"/>
            </a:lightRig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0" name="Группа 106"/>
          <p:cNvGrpSpPr/>
          <p:nvPr/>
        </p:nvGrpSpPr>
        <p:grpSpPr>
          <a:xfrm>
            <a:off x="6500826" y="3214686"/>
            <a:ext cx="311951" cy="314332"/>
            <a:chOff x="1059633" y="4631541"/>
            <a:chExt cx="311951" cy="314332"/>
          </a:xfrm>
        </p:grpSpPr>
        <p:sp>
          <p:nvSpPr>
            <p:cNvPr id="25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1" name="Группа 122"/>
          <p:cNvGrpSpPr/>
          <p:nvPr/>
        </p:nvGrpSpPr>
        <p:grpSpPr>
          <a:xfrm>
            <a:off x="5929322" y="1714488"/>
            <a:ext cx="216000" cy="216000"/>
            <a:chOff x="1059633" y="4631541"/>
            <a:chExt cx="311951" cy="314332"/>
          </a:xfrm>
        </p:grpSpPr>
        <p:sp>
          <p:nvSpPr>
            <p:cNvPr id="255" name="Овал 25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62"/>
          <p:cNvGrpSpPr/>
          <p:nvPr/>
        </p:nvGrpSpPr>
        <p:grpSpPr>
          <a:xfrm>
            <a:off x="5072066" y="1785926"/>
            <a:ext cx="180000" cy="180000"/>
            <a:chOff x="1059633" y="4631541"/>
            <a:chExt cx="311951" cy="314332"/>
          </a:xfrm>
        </p:grpSpPr>
        <p:sp>
          <p:nvSpPr>
            <p:cNvPr id="188" name="Овал 18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4" name="Группа 166"/>
          <p:cNvGrpSpPr/>
          <p:nvPr/>
        </p:nvGrpSpPr>
        <p:grpSpPr>
          <a:xfrm>
            <a:off x="5643570" y="2214554"/>
            <a:ext cx="180000" cy="180000"/>
            <a:chOff x="1059633" y="4631541"/>
            <a:chExt cx="311951" cy="314332"/>
          </a:xfrm>
        </p:grpSpPr>
        <p:sp>
          <p:nvSpPr>
            <p:cNvPr id="185" name="Овал 18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2" name="Группа 166"/>
          <p:cNvGrpSpPr/>
          <p:nvPr/>
        </p:nvGrpSpPr>
        <p:grpSpPr>
          <a:xfrm>
            <a:off x="6572264" y="4143380"/>
            <a:ext cx="180000" cy="180000"/>
            <a:chOff x="1059633" y="4631541"/>
            <a:chExt cx="311951" cy="314332"/>
          </a:xfrm>
        </p:grpSpPr>
        <p:sp>
          <p:nvSpPr>
            <p:cNvPr id="263" name="Овал 26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6" name="Группа 265"/>
          <p:cNvGrpSpPr/>
          <p:nvPr/>
        </p:nvGrpSpPr>
        <p:grpSpPr>
          <a:xfrm rot="8501324">
            <a:off x="4346366" y="5388016"/>
            <a:ext cx="828000" cy="612000"/>
            <a:chOff x="3570380" y="3447016"/>
            <a:chExt cx="3646314" cy="1839371"/>
          </a:xfrm>
        </p:grpSpPr>
        <p:sp>
          <p:nvSpPr>
            <p:cNvPr id="267" name="Полилиния 266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9" name="Заголовок 268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7200" b="1" dirty="0" smtClean="0">
                <a:ln w="158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Осенняя Фантазия</a:t>
            </a:r>
            <a:endParaRPr lang="ru-RU" sz="7200" b="1" dirty="0">
              <a:ln w="158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0" name="Подзаголовок 269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Выставка поделок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 природного материала</a:t>
            </a:r>
          </a:p>
          <a:p>
            <a:endParaRPr lang="ru-RU" dirty="0"/>
          </a:p>
        </p:txBody>
      </p:sp>
      <p:sp>
        <p:nvSpPr>
          <p:cNvPr id="159" name="TextBox 158"/>
          <p:cNvSpPr txBox="1"/>
          <p:nvPr/>
        </p:nvSpPr>
        <p:spPr>
          <a:xfrm>
            <a:off x="4500530" y="614364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№11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5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142852"/>
            <a:ext cx="4857784" cy="6477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6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142852"/>
            <a:ext cx="4875626" cy="650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6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5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8128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03846" cy="635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9280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8566610" cy="59537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A020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14090"/>
            <a:ext cx="8712967" cy="63187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9280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60648"/>
            <a:ext cx="5184576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A0902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1" y="260649"/>
            <a:ext cx="5532423" cy="634731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A020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1730" y="188640"/>
            <a:ext cx="4824536" cy="64327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олилиния 86"/>
          <p:cNvSpPr/>
          <p:nvPr/>
        </p:nvSpPr>
        <p:spPr>
          <a:xfrm rot="18054800">
            <a:off x="2490769" y="3799746"/>
            <a:ext cx="2596519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8" name="Полилиния 87"/>
          <p:cNvSpPr/>
          <p:nvPr/>
        </p:nvSpPr>
        <p:spPr>
          <a:xfrm rot="20645583">
            <a:off x="6610322" y="1716320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9" name="Полилиния 88"/>
          <p:cNvSpPr/>
          <p:nvPr/>
        </p:nvSpPr>
        <p:spPr>
          <a:xfrm rot="20936570">
            <a:off x="5233570" y="778176"/>
            <a:ext cx="3529149" cy="6495579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90" name="Полилиния 89"/>
          <p:cNvSpPr/>
          <p:nvPr/>
        </p:nvSpPr>
        <p:spPr>
          <a:xfrm rot="20231305">
            <a:off x="1412959" y="3323846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2" name="Группа 89"/>
          <p:cNvGrpSpPr/>
          <p:nvPr/>
        </p:nvGrpSpPr>
        <p:grpSpPr>
          <a:xfrm>
            <a:off x="3286116" y="6072206"/>
            <a:ext cx="216000" cy="216000"/>
            <a:chOff x="1059633" y="4631541"/>
            <a:chExt cx="311951" cy="314332"/>
          </a:xfrm>
        </p:grpSpPr>
        <p:sp>
          <p:nvSpPr>
            <p:cNvPr id="252" name="Овал 2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0"/>
          <p:cNvGrpSpPr/>
          <p:nvPr/>
        </p:nvGrpSpPr>
        <p:grpSpPr>
          <a:xfrm>
            <a:off x="2500298" y="4857760"/>
            <a:ext cx="311951" cy="314332"/>
            <a:chOff x="1059633" y="4631541"/>
            <a:chExt cx="311951" cy="314332"/>
          </a:xfrm>
        </p:grpSpPr>
        <p:sp>
          <p:nvSpPr>
            <p:cNvPr id="249" name="Овал 24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94"/>
          <p:cNvGrpSpPr/>
          <p:nvPr/>
        </p:nvGrpSpPr>
        <p:grpSpPr>
          <a:xfrm>
            <a:off x="1285852" y="4572008"/>
            <a:ext cx="252000" cy="252000"/>
            <a:chOff x="1059633" y="4631541"/>
            <a:chExt cx="311951" cy="314332"/>
          </a:xfrm>
        </p:grpSpPr>
        <p:sp>
          <p:nvSpPr>
            <p:cNvPr id="24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8"/>
          <p:cNvGrpSpPr/>
          <p:nvPr/>
        </p:nvGrpSpPr>
        <p:grpSpPr>
          <a:xfrm>
            <a:off x="8429652" y="4786322"/>
            <a:ext cx="288000" cy="288000"/>
            <a:chOff x="1059633" y="4631541"/>
            <a:chExt cx="311951" cy="314332"/>
          </a:xfrm>
        </p:grpSpPr>
        <p:sp>
          <p:nvSpPr>
            <p:cNvPr id="243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94"/>
          <p:cNvGrpSpPr/>
          <p:nvPr/>
        </p:nvGrpSpPr>
        <p:grpSpPr>
          <a:xfrm>
            <a:off x="1071538" y="5143512"/>
            <a:ext cx="311951" cy="314332"/>
            <a:chOff x="1059633" y="4631541"/>
            <a:chExt cx="311951" cy="314332"/>
          </a:xfrm>
        </p:grpSpPr>
        <p:sp>
          <p:nvSpPr>
            <p:cNvPr id="240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114"/>
          <p:cNvGrpSpPr/>
          <p:nvPr/>
        </p:nvGrpSpPr>
        <p:grpSpPr>
          <a:xfrm>
            <a:off x="7929586" y="4214818"/>
            <a:ext cx="252000" cy="252000"/>
            <a:chOff x="1059633" y="4631541"/>
            <a:chExt cx="311951" cy="314332"/>
          </a:xfrm>
        </p:grpSpPr>
        <p:sp>
          <p:nvSpPr>
            <p:cNvPr id="237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18"/>
          <p:cNvGrpSpPr/>
          <p:nvPr/>
        </p:nvGrpSpPr>
        <p:grpSpPr>
          <a:xfrm>
            <a:off x="7143768" y="3214686"/>
            <a:ext cx="252000" cy="252000"/>
            <a:chOff x="1059633" y="4631541"/>
            <a:chExt cx="311951" cy="314332"/>
          </a:xfrm>
        </p:grpSpPr>
        <p:sp>
          <p:nvSpPr>
            <p:cNvPr id="234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26"/>
          <p:cNvGrpSpPr/>
          <p:nvPr/>
        </p:nvGrpSpPr>
        <p:grpSpPr>
          <a:xfrm>
            <a:off x="3071802" y="5286388"/>
            <a:ext cx="180000" cy="180000"/>
            <a:chOff x="1059633" y="4631541"/>
            <a:chExt cx="311951" cy="314332"/>
          </a:xfrm>
        </p:grpSpPr>
        <p:sp>
          <p:nvSpPr>
            <p:cNvPr id="231" name="Овал 230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30"/>
          <p:cNvGrpSpPr/>
          <p:nvPr/>
        </p:nvGrpSpPr>
        <p:grpSpPr>
          <a:xfrm>
            <a:off x="2285984" y="5715016"/>
            <a:ext cx="311951" cy="314332"/>
            <a:chOff x="1059633" y="4631541"/>
            <a:chExt cx="311951" cy="314332"/>
          </a:xfrm>
        </p:grpSpPr>
        <p:sp>
          <p:nvSpPr>
            <p:cNvPr id="228" name="Овал 2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4"/>
          <p:cNvGrpSpPr/>
          <p:nvPr/>
        </p:nvGrpSpPr>
        <p:grpSpPr>
          <a:xfrm>
            <a:off x="3857620" y="5286388"/>
            <a:ext cx="311951" cy="314332"/>
            <a:chOff x="1059633" y="4631541"/>
            <a:chExt cx="311951" cy="314332"/>
          </a:xfrm>
        </p:grpSpPr>
        <p:sp>
          <p:nvSpPr>
            <p:cNvPr id="225" name="Овал 22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38"/>
          <p:cNvGrpSpPr/>
          <p:nvPr/>
        </p:nvGrpSpPr>
        <p:grpSpPr>
          <a:xfrm>
            <a:off x="8858280" y="6357958"/>
            <a:ext cx="311951" cy="314332"/>
            <a:chOff x="1059633" y="4631541"/>
            <a:chExt cx="311951" cy="314332"/>
          </a:xfrm>
        </p:grpSpPr>
        <p:sp>
          <p:nvSpPr>
            <p:cNvPr id="222" name="Овал 22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42"/>
          <p:cNvGrpSpPr/>
          <p:nvPr/>
        </p:nvGrpSpPr>
        <p:grpSpPr>
          <a:xfrm>
            <a:off x="6500826" y="6543668"/>
            <a:ext cx="311951" cy="314332"/>
            <a:chOff x="1059633" y="4631541"/>
            <a:chExt cx="311951" cy="314332"/>
          </a:xfrm>
        </p:grpSpPr>
        <p:sp>
          <p:nvSpPr>
            <p:cNvPr id="219" name="Овал 21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46"/>
          <p:cNvGrpSpPr/>
          <p:nvPr/>
        </p:nvGrpSpPr>
        <p:grpSpPr>
          <a:xfrm>
            <a:off x="4429124" y="6072206"/>
            <a:ext cx="311951" cy="314332"/>
            <a:chOff x="1059633" y="4631541"/>
            <a:chExt cx="311951" cy="314332"/>
          </a:xfrm>
        </p:grpSpPr>
        <p:sp>
          <p:nvSpPr>
            <p:cNvPr id="216" name="Овал 2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150"/>
          <p:cNvGrpSpPr/>
          <p:nvPr/>
        </p:nvGrpSpPr>
        <p:grpSpPr>
          <a:xfrm>
            <a:off x="8286776" y="5929330"/>
            <a:ext cx="311951" cy="314332"/>
            <a:chOff x="1059633" y="4631541"/>
            <a:chExt cx="311951" cy="314332"/>
          </a:xfrm>
        </p:grpSpPr>
        <p:sp>
          <p:nvSpPr>
            <p:cNvPr id="213" name="Овал 21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154"/>
          <p:cNvGrpSpPr/>
          <p:nvPr/>
        </p:nvGrpSpPr>
        <p:grpSpPr>
          <a:xfrm>
            <a:off x="7143768" y="4929198"/>
            <a:ext cx="288000" cy="288000"/>
            <a:chOff x="1059633" y="4631541"/>
            <a:chExt cx="311951" cy="314332"/>
          </a:xfrm>
        </p:grpSpPr>
        <p:sp>
          <p:nvSpPr>
            <p:cNvPr id="210" name="Овал 20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158"/>
          <p:cNvGrpSpPr/>
          <p:nvPr/>
        </p:nvGrpSpPr>
        <p:grpSpPr>
          <a:xfrm>
            <a:off x="5572132" y="6000768"/>
            <a:ext cx="288000" cy="288000"/>
            <a:chOff x="1059633" y="4631541"/>
            <a:chExt cx="311951" cy="314332"/>
          </a:xfrm>
        </p:grpSpPr>
        <p:sp>
          <p:nvSpPr>
            <p:cNvPr id="207" name="Овал 206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30"/>
          <p:cNvGrpSpPr/>
          <p:nvPr/>
        </p:nvGrpSpPr>
        <p:grpSpPr>
          <a:xfrm>
            <a:off x="0" y="6357958"/>
            <a:ext cx="9144000" cy="642942"/>
            <a:chOff x="0" y="6357958"/>
            <a:chExt cx="9144000" cy="642942"/>
          </a:xfrm>
          <a:effectLst>
            <a:outerShdw blurRad="241300" algn="ctr" rotWithShape="0">
              <a:prstClr val="black">
                <a:alpha val="65000"/>
              </a:prstClr>
            </a:outerShdw>
          </a:effectLst>
        </p:grpSpPr>
        <p:sp>
          <p:nvSpPr>
            <p:cNvPr id="30" name="Полилиния 29"/>
            <p:cNvSpPr/>
            <p:nvPr/>
          </p:nvSpPr>
          <p:spPr>
            <a:xfrm>
              <a:off x="0" y="6376509"/>
              <a:ext cx="424445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flipH="1">
              <a:off x="2214514" y="6357958"/>
              <a:ext cx="6929486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2273" y="6368080"/>
              <a:ext cx="910230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33"/>
          <p:cNvGrpSpPr/>
          <p:nvPr/>
        </p:nvGrpSpPr>
        <p:grpSpPr>
          <a:xfrm rot="18806799">
            <a:off x="735769" y="6041000"/>
            <a:ext cx="828000" cy="612000"/>
            <a:chOff x="3570380" y="3447016"/>
            <a:chExt cx="3646314" cy="1839371"/>
          </a:xfrm>
        </p:grpSpPr>
        <p:sp>
          <p:nvSpPr>
            <p:cNvPr id="33" name="Полилиния 32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34"/>
          <p:cNvGrpSpPr/>
          <p:nvPr/>
        </p:nvGrpSpPr>
        <p:grpSpPr>
          <a:xfrm rot="17249518">
            <a:off x="4074221" y="2181072"/>
            <a:ext cx="828000" cy="612000"/>
            <a:chOff x="3570380" y="3447016"/>
            <a:chExt cx="3646314" cy="1839371"/>
          </a:xfrm>
        </p:grpSpPr>
        <p:sp>
          <p:nvSpPr>
            <p:cNvPr id="36" name="Полилиния 35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7"/>
          <p:cNvGrpSpPr/>
          <p:nvPr/>
        </p:nvGrpSpPr>
        <p:grpSpPr>
          <a:xfrm rot="18806799">
            <a:off x="7379504" y="419290"/>
            <a:ext cx="828000" cy="612000"/>
            <a:chOff x="3570380" y="3447016"/>
            <a:chExt cx="3646314" cy="1839371"/>
          </a:xfrm>
        </p:grpSpPr>
        <p:sp>
          <p:nvSpPr>
            <p:cNvPr id="39" name="Полилиния 38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6" name="Группа 49"/>
          <p:cNvGrpSpPr/>
          <p:nvPr/>
        </p:nvGrpSpPr>
        <p:grpSpPr>
          <a:xfrm rot="611862">
            <a:off x="547671" y="2997397"/>
            <a:ext cx="828000" cy="612000"/>
            <a:chOff x="3570380" y="3447016"/>
            <a:chExt cx="3646314" cy="1839371"/>
          </a:xfrm>
        </p:grpSpPr>
        <p:sp>
          <p:nvSpPr>
            <p:cNvPr id="51" name="Полилиния 50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52"/>
          <p:cNvGrpSpPr/>
          <p:nvPr/>
        </p:nvGrpSpPr>
        <p:grpSpPr>
          <a:xfrm rot="4500478">
            <a:off x="4989308" y="3816380"/>
            <a:ext cx="828000" cy="612000"/>
            <a:chOff x="3570380" y="3447016"/>
            <a:chExt cx="3646314" cy="1839371"/>
          </a:xfrm>
        </p:grpSpPr>
        <p:sp>
          <p:nvSpPr>
            <p:cNvPr id="54" name="Полилиния 53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2" name="Группа 55"/>
          <p:cNvGrpSpPr/>
          <p:nvPr/>
        </p:nvGrpSpPr>
        <p:grpSpPr>
          <a:xfrm rot="5903786">
            <a:off x="3521041" y="4220187"/>
            <a:ext cx="828000" cy="612000"/>
            <a:chOff x="3570380" y="3447016"/>
            <a:chExt cx="3646314" cy="1839371"/>
          </a:xfrm>
        </p:grpSpPr>
        <p:sp>
          <p:nvSpPr>
            <p:cNvPr id="57" name="Полилиния 56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3" name="Группа 58"/>
          <p:cNvGrpSpPr/>
          <p:nvPr/>
        </p:nvGrpSpPr>
        <p:grpSpPr>
          <a:xfrm rot="18806799">
            <a:off x="5664992" y="4848446"/>
            <a:ext cx="828000" cy="612000"/>
            <a:chOff x="3570380" y="3447016"/>
            <a:chExt cx="3646314" cy="1839371"/>
          </a:xfrm>
        </p:grpSpPr>
        <p:sp>
          <p:nvSpPr>
            <p:cNvPr id="60" name="Полилиния 59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4" name="Группа 61"/>
          <p:cNvGrpSpPr/>
          <p:nvPr/>
        </p:nvGrpSpPr>
        <p:grpSpPr>
          <a:xfrm rot="8619798">
            <a:off x="1943830" y="4953064"/>
            <a:ext cx="828000" cy="612000"/>
            <a:chOff x="3570380" y="3447016"/>
            <a:chExt cx="3646314" cy="1839371"/>
          </a:xfrm>
        </p:grpSpPr>
        <p:sp>
          <p:nvSpPr>
            <p:cNvPr id="63" name="Полилиния 62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9" name="Группа 76"/>
          <p:cNvGrpSpPr/>
          <p:nvPr/>
        </p:nvGrpSpPr>
        <p:grpSpPr>
          <a:xfrm rot="1582669">
            <a:off x="7327417" y="2430262"/>
            <a:ext cx="828000" cy="571524"/>
            <a:chOff x="3570380" y="3447016"/>
            <a:chExt cx="3646314" cy="1839371"/>
          </a:xfrm>
        </p:grpSpPr>
        <p:sp>
          <p:nvSpPr>
            <p:cNvPr id="78" name="Полилиния 77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0" name="Группа 79"/>
          <p:cNvGrpSpPr/>
          <p:nvPr/>
        </p:nvGrpSpPr>
        <p:grpSpPr>
          <a:xfrm rot="19876294">
            <a:off x="528043" y="926357"/>
            <a:ext cx="977271" cy="517555"/>
            <a:chOff x="3570380" y="3447016"/>
            <a:chExt cx="3646314" cy="1839371"/>
          </a:xfrm>
        </p:grpSpPr>
        <p:sp>
          <p:nvSpPr>
            <p:cNvPr id="81" name="Полилиния 80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1" name="Группа 106"/>
          <p:cNvGrpSpPr/>
          <p:nvPr/>
        </p:nvGrpSpPr>
        <p:grpSpPr>
          <a:xfrm>
            <a:off x="6500826" y="3214686"/>
            <a:ext cx="311951" cy="314332"/>
            <a:chOff x="1059633" y="4631541"/>
            <a:chExt cx="311951" cy="314332"/>
          </a:xfrm>
        </p:grpSpPr>
        <p:sp>
          <p:nvSpPr>
            <p:cNvPr id="25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2" name="Группа 122"/>
          <p:cNvGrpSpPr/>
          <p:nvPr/>
        </p:nvGrpSpPr>
        <p:grpSpPr>
          <a:xfrm>
            <a:off x="5929322" y="1714488"/>
            <a:ext cx="216000" cy="216000"/>
            <a:chOff x="1059633" y="4631541"/>
            <a:chExt cx="311951" cy="314332"/>
          </a:xfrm>
        </p:grpSpPr>
        <p:sp>
          <p:nvSpPr>
            <p:cNvPr id="255" name="Овал 25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3" name="Группа 162"/>
          <p:cNvGrpSpPr/>
          <p:nvPr/>
        </p:nvGrpSpPr>
        <p:grpSpPr>
          <a:xfrm>
            <a:off x="5072066" y="1785926"/>
            <a:ext cx="180000" cy="180000"/>
            <a:chOff x="1059633" y="4631541"/>
            <a:chExt cx="311951" cy="314332"/>
          </a:xfrm>
        </p:grpSpPr>
        <p:sp>
          <p:nvSpPr>
            <p:cNvPr id="188" name="Овал 18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4" name="Группа 166"/>
          <p:cNvGrpSpPr/>
          <p:nvPr/>
        </p:nvGrpSpPr>
        <p:grpSpPr>
          <a:xfrm>
            <a:off x="5643570" y="2214554"/>
            <a:ext cx="180000" cy="180000"/>
            <a:chOff x="1059633" y="4631541"/>
            <a:chExt cx="311951" cy="314332"/>
          </a:xfrm>
        </p:grpSpPr>
        <p:sp>
          <p:nvSpPr>
            <p:cNvPr id="185" name="Овал 18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5" name="Группа 166"/>
          <p:cNvGrpSpPr/>
          <p:nvPr/>
        </p:nvGrpSpPr>
        <p:grpSpPr>
          <a:xfrm>
            <a:off x="6572264" y="4143380"/>
            <a:ext cx="180000" cy="180000"/>
            <a:chOff x="1059633" y="4631541"/>
            <a:chExt cx="311951" cy="314332"/>
          </a:xfrm>
        </p:grpSpPr>
        <p:sp>
          <p:nvSpPr>
            <p:cNvPr id="263" name="Овал 26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6" name="Группа 265"/>
          <p:cNvGrpSpPr/>
          <p:nvPr/>
        </p:nvGrpSpPr>
        <p:grpSpPr>
          <a:xfrm rot="8501324">
            <a:off x="4346366" y="5388016"/>
            <a:ext cx="828000" cy="612000"/>
            <a:chOff x="3570380" y="3447016"/>
            <a:chExt cx="3646314" cy="1839371"/>
          </a:xfrm>
        </p:grpSpPr>
        <p:sp>
          <p:nvSpPr>
            <p:cNvPr id="267" name="Полилиния 266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0" name="Подзаголовок 269"/>
          <p:cNvSpPr>
            <a:spLocks noGrp="1"/>
          </p:cNvSpPr>
          <p:nvPr>
            <p:ph type="body" sz="half" idx="2"/>
          </p:nvPr>
        </p:nvSpPr>
        <p:spPr>
          <a:xfrm>
            <a:off x="1500166" y="285728"/>
            <a:ext cx="5486400" cy="1457316"/>
          </a:xfrm>
          <a:prstGeom prst="roundRect">
            <a:avLst>
              <a:gd name="adj" fmla="val 2248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algn="just"/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детском саду проводилась выставка поделок из природного материала «Осенняя фантазия».  Наша группа приняла активное участие в этом удивительном мероприятии.</a:t>
            </a:r>
            <a:endParaRPr lang="ru-RU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5" name="Рисунок 174" descr="PA1506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000240"/>
            <a:ext cx="5643602" cy="41374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176" name="Группа 175"/>
          <p:cNvGrpSpPr/>
          <p:nvPr/>
        </p:nvGrpSpPr>
        <p:grpSpPr>
          <a:xfrm rot="17875091">
            <a:off x="8265775" y="6346734"/>
            <a:ext cx="828000" cy="612000"/>
            <a:chOff x="3570380" y="3447016"/>
            <a:chExt cx="3646314" cy="1839371"/>
          </a:xfrm>
        </p:grpSpPr>
        <p:sp>
          <p:nvSpPr>
            <p:cNvPr id="177" name="Полилиния 176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178"/>
          <p:cNvGrpSpPr/>
          <p:nvPr/>
        </p:nvGrpSpPr>
        <p:grpSpPr>
          <a:xfrm rot="1867554">
            <a:off x="2098807" y="6313596"/>
            <a:ext cx="828000" cy="612000"/>
            <a:chOff x="3570380" y="3447016"/>
            <a:chExt cx="3646314" cy="1839371"/>
          </a:xfrm>
        </p:grpSpPr>
        <p:sp>
          <p:nvSpPr>
            <p:cNvPr id="180" name="Полилиния 179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C -0.01354 0.29815 -0.02691 0.5963 2.22222E-6 0.72037 C 0.02691 0.84444 0.0375 0.71204 0.16111 0.74444 C 0.28472 0.77685 0.51319 0.84583 0.74167 0.91481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0.02604 0.15186 0.05226 0.30394 0.04167 0.38704 C 0.03108 0.47014 -0.04653 0.47686 -0.06389 0.49815 " pathEditMode="relative" ptsTypes="aaA">
                                      <p:cBhvr>
                                        <p:cTn id="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C 0.04131 0.18935 0.08281 0.37894 0.05277 0.52014 C 0.02274 0.66181 -0.079 0.75486 -0.18056 0.84815 " pathEditMode="relative" ptsTypes="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0.04062 0.1081 0.08125 0.21644 0.04444 0.32037 C 0.00764 0.42431 -0.18472 0.58333 -0.22083 0.62407 " pathEditMode="relative" ptsTypes="aaA">
                                      <p:cBhvr>
                                        <p:cTn id="12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PA0202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88640"/>
            <a:ext cx="4883614" cy="65114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71480"/>
            <a:ext cx="6929486" cy="5500726"/>
          </a:xfrm>
        </p:spPr>
        <p:txBody>
          <a:bodyPr>
            <a:noAutofit/>
          </a:bodyPr>
          <a:lstStyle/>
          <a:p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01080" cy="218598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Дети совместно с воспитателями охотно трудились над групповыми поделками.</a:t>
            </a:r>
            <a:endParaRPr lang="ru-RU" dirty="0"/>
          </a:p>
        </p:txBody>
      </p:sp>
      <p:pic>
        <p:nvPicPr>
          <p:cNvPr id="4" name="Рисунок 3" descr="PA1405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536025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A1405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571744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9715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Результат превзошел все ожидания.</a:t>
            </a:r>
            <a:endParaRPr lang="ru-RU" dirty="0"/>
          </a:p>
        </p:txBody>
      </p:sp>
      <p:pic>
        <p:nvPicPr>
          <p:cNvPr id="4" name="Рисунок 3" descr="PA1405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3214686"/>
            <a:ext cx="4333906" cy="3250429"/>
          </a:xfrm>
          <a:prstGeom prst="rect">
            <a:avLst/>
          </a:prstGeom>
        </p:spPr>
      </p:pic>
      <p:pic>
        <p:nvPicPr>
          <p:cNvPr id="5" name="Рисунок 4" descr="PA1405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500174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PA0202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674891" cy="65061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   Родители охотно откликнулись на приглашение поучаствовать в выставке . Сколько сил, терпения и фантазии приложили родители и дети, чтобы удивить нас поделками .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7875091">
            <a:off x="7336870" y="5275164"/>
            <a:ext cx="828000" cy="612000"/>
            <a:chOff x="3570380" y="3447016"/>
            <a:chExt cx="3646314" cy="1839371"/>
          </a:xfrm>
        </p:grpSpPr>
        <p:sp>
          <p:nvSpPr>
            <p:cNvPr id="7" name="Полилиния 6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17875091">
            <a:off x="5122292" y="5346602"/>
            <a:ext cx="828000" cy="612000"/>
            <a:chOff x="3570380" y="3447016"/>
            <a:chExt cx="3646314" cy="1839371"/>
          </a:xfrm>
        </p:grpSpPr>
        <p:sp>
          <p:nvSpPr>
            <p:cNvPr id="10" name="Полилиния 9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7875091">
            <a:off x="3193466" y="5275164"/>
            <a:ext cx="828000" cy="612000"/>
            <a:chOff x="3570380" y="3447016"/>
            <a:chExt cx="3646314" cy="1839371"/>
          </a:xfrm>
        </p:grpSpPr>
        <p:sp>
          <p:nvSpPr>
            <p:cNvPr id="13" name="Полилиния 12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7875091">
            <a:off x="2121896" y="4989412"/>
            <a:ext cx="828000" cy="612000"/>
            <a:chOff x="3570380" y="3447016"/>
            <a:chExt cx="3646314" cy="1839371"/>
          </a:xfrm>
        </p:grpSpPr>
        <p:sp>
          <p:nvSpPr>
            <p:cNvPr id="16" name="Полилиния 15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17875091">
            <a:off x="7694060" y="5560915"/>
            <a:ext cx="828000" cy="612000"/>
            <a:chOff x="3570380" y="3447016"/>
            <a:chExt cx="3646314" cy="1839371"/>
          </a:xfrm>
        </p:grpSpPr>
        <p:sp>
          <p:nvSpPr>
            <p:cNvPr id="19" name="Полилиния 18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17875091">
            <a:off x="3122028" y="6042910"/>
            <a:ext cx="828000" cy="612000"/>
            <a:chOff x="3570380" y="3447016"/>
            <a:chExt cx="3646314" cy="1839371"/>
          </a:xfrm>
        </p:grpSpPr>
        <p:sp>
          <p:nvSpPr>
            <p:cNvPr id="22" name="Полилиния 21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17875091">
            <a:off x="5265168" y="3703528"/>
            <a:ext cx="828000" cy="612000"/>
            <a:chOff x="3570380" y="3447016"/>
            <a:chExt cx="3646314" cy="1839371"/>
          </a:xfrm>
        </p:grpSpPr>
        <p:sp>
          <p:nvSpPr>
            <p:cNvPr id="25" name="Полилиния 24"/>
            <p:cNvSpPr/>
            <p:nvPr/>
          </p:nvSpPr>
          <p:spPr>
            <a:xfrm>
              <a:off x="5143504" y="3857628"/>
              <a:ext cx="243840" cy="570156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9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642918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209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3500438"/>
            <a:ext cx="3809994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0" y="190477"/>
            <a:ext cx="4714892" cy="62865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1405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3" y="357166"/>
            <a:ext cx="8223251" cy="616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4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D101FD-E1CD-46A3-987E-66FCF80D95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CSC(4)</Template>
  <TotalTime>151</TotalTime>
  <Words>78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CSC(4)</vt:lpstr>
      <vt:lpstr>Осенняя Фантазия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Фантазия</dc:title>
  <dc:creator>Admin</dc:creator>
  <cp:lastModifiedBy>Admin</cp:lastModifiedBy>
  <cp:revision>13</cp:revision>
  <dcterms:created xsi:type="dcterms:W3CDTF">2013-10-20T10:29:40Z</dcterms:created>
  <dcterms:modified xsi:type="dcterms:W3CDTF">2015-11-15T11:13:56Z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TC300095849990</vt:lpwstr>
  </property>
</Properties>
</file>