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7" r:id="rId31"/>
    <p:sldId id="288" r:id="rId32"/>
    <p:sldId id="289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1" d="100"/>
          <a:sy n="81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6D0AD-24D3-4118-867B-BFF3378BD71B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5705-C83D-481C-927C-98BC47BD0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271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6D0AD-24D3-4118-867B-BFF3378BD71B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5705-C83D-481C-927C-98BC47BD0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563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6D0AD-24D3-4118-867B-BFF3378BD71B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5705-C83D-481C-927C-98BC47BD0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671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6D0AD-24D3-4118-867B-BFF3378BD71B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5705-C83D-481C-927C-98BC47BD0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513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6D0AD-24D3-4118-867B-BFF3378BD71B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5705-C83D-481C-927C-98BC47BD0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853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6D0AD-24D3-4118-867B-BFF3378BD71B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5705-C83D-481C-927C-98BC47BD0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035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6D0AD-24D3-4118-867B-BFF3378BD71B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5705-C83D-481C-927C-98BC47BD0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339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6D0AD-24D3-4118-867B-BFF3378BD71B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5705-C83D-481C-927C-98BC47BD0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016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6D0AD-24D3-4118-867B-BFF3378BD71B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5705-C83D-481C-927C-98BC47BD0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420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6D0AD-24D3-4118-867B-BFF3378BD71B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5705-C83D-481C-927C-98BC47BD0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776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6D0AD-24D3-4118-867B-BFF3378BD71B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5705-C83D-481C-927C-98BC47BD0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203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6D0AD-24D3-4118-867B-BFF3378BD71B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25705-C83D-481C-927C-98BC47BD0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817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8640960" cy="1800200"/>
          </a:xfrm>
          <a:prstGeom prst="fram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16200000" scaled="1"/>
            <a:tileRect/>
          </a:gradFill>
          <a:effectLst>
            <a:glow rad="127000">
              <a:srgbClr val="FF0000"/>
            </a:glow>
          </a:effectLst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  <a:effectLst>
                  <a:glow rad="127000">
                    <a:srgbClr val="FFFF00"/>
                  </a:glow>
                </a:effectLst>
              </a:rPr>
              <a:t>Конфликт на острове «</a:t>
            </a:r>
            <a:r>
              <a:rPr lang="ru-RU" b="1" i="1" dirty="0" err="1" smtClean="0">
                <a:solidFill>
                  <a:srgbClr val="7030A0"/>
                </a:solidFill>
                <a:effectLst>
                  <a:glow rad="127000">
                    <a:srgbClr val="FFFF00"/>
                  </a:glow>
                </a:effectLst>
              </a:rPr>
              <a:t>Даманский</a:t>
            </a:r>
            <a:r>
              <a:rPr lang="ru-RU" b="1" i="1" dirty="0" smtClean="0">
                <a:solidFill>
                  <a:srgbClr val="7030A0"/>
                </a:solidFill>
                <a:effectLst>
                  <a:glow rad="127000">
                    <a:srgbClr val="FFFF00"/>
                  </a:glow>
                </a:effectLst>
              </a:rPr>
              <a:t>» - 1969 год</a:t>
            </a:r>
            <a:endParaRPr lang="ru-RU" b="1" i="1" dirty="0">
              <a:solidFill>
                <a:srgbClr val="7030A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pic>
        <p:nvPicPr>
          <p:cNvPr id="1026" name="Picture 2" descr="http://s018.radikal.ru/i510/1201/f5/79cbf61ec4c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6901" y="2060848"/>
            <a:ext cx="7090197" cy="46085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C000"/>
            </a:solidFill>
            <a:miter lim="800000"/>
          </a:ln>
          <a:effectLst>
            <a:glow rad="127000">
              <a:srgbClr val="FF0000"/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5-конечная звезда 2"/>
          <p:cNvSpPr/>
          <p:nvPr/>
        </p:nvSpPr>
        <p:spPr>
          <a:xfrm>
            <a:off x="569701" y="476672"/>
            <a:ext cx="914400" cy="914400"/>
          </a:xfrm>
          <a:prstGeom prst="star5">
            <a:avLst/>
          </a:prstGeom>
          <a:solidFill>
            <a:srgbClr val="C00000"/>
          </a:solidFill>
          <a:effectLst>
            <a:glow rad="1270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7202698" y="476672"/>
            <a:ext cx="914400" cy="914400"/>
          </a:xfrm>
          <a:prstGeom prst="star5">
            <a:avLst/>
          </a:prstGeom>
          <a:solidFill>
            <a:srgbClr val="C00000"/>
          </a:solidFill>
          <a:effectLst>
            <a:glow rad="1270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35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017.radikal.ru/i416/1201/6d/62e2feba15b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648056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14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018.radikal.ru/i517/1201/01/3b025e66fc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142" y="9178"/>
            <a:ext cx="9144000" cy="694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51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017.radikal.ru/i422/1201/16/9e74cb34388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2535" y="1"/>
            <a:ext cx="95228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33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018.radikal.ru/i525/1201/d3/db392158a58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01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017.radikal.ru/i422/1201/14/8ef1de50f6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78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017.radikal.ru/i414/1201/5f/59ada05e72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985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6734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018.radikal.ru/i500/1201/d1/7db2bd1843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70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018.radikal.ru/i514/1201/1a/acc7023c6f6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75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25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018.radikal.ru/i520/1201/75/421c87a25de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171400"/>
            <a:ext cx="9143999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98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015.radikal.ru/1201/92/bf3aa4c0ace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58" y="-116632"/>
            <a:ext cx="9144000" cy="697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082.radikal.ru/1201/49/6b56901adb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44623"/>
            <a:ext cx="9036496" cy="68316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2395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018.radikal.ru/i520/1201/3c/c7aee6cffc0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" y="-315416"/>
            <a:ext cx="9189020" cy="712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37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018.radikal.ru/i522/1201/23/cd738f404d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424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14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018.radikal.ru/i522/1201/b6/d46513fa0b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2054" y="-387424"/>
            <a:ext cx="9234772" cy="724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79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av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018.radikal.ru/i527/1201/f3/d1ead67da1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4263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71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018.radikal.ru/i519/1201/e1/76b8ac086f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26" y="4462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33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41.radikal.ru/i093/1201/53/cabb87b70f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26958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10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018.radikal.ru/i511/1201/da/d134ddfb304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41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045.radikal.ru/1201/c4/0d7eca7f89a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7061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017.radikal.ru/i427/1201/4f/20dbc6fee8d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941" y="-153829"/>
            <a:ext cx="9252520" cy="671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35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50.radikal.ru/i128/1201/ac/600c9b2f7be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978" y="44624"/>
            <a:ext cx="9144000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69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018.radikal.ru/i505/1201/9d/408c9a3b46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036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71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6879"/>
            <a:ext cx="8229600" cy="1844824"/>
          </a:xfrm>
          <a:prstGeom prst="frame">
            <a:avLst/>
          </a:prstGeom>
          <a:solidFill>
            <a:srgbClr val="92D050"/>
          </a:solidFill>
          <a:effectLst>
            <a:glow rad="127000">
              <a:srgbClr val="FF0000"/>
            </a:glow>
          </a:effectLst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  <a:effectLst>
                  <a:glow rad="127000">
                    <a:srgbClr val="FFFF00"/>
                  </a:glow>
                </a:effectLst>
              </a:rPr>
              <a:t>Композитор Ян. Френкель и певец Иосиф Кобзон на похоронах героев «</a:t>
            </a:r>
            <a:r>
              <a:rPr lang="ru-RU" b="1" i="1" dirty="0" err="1" smtClean="0">
                <a:solidFill>
                  <a:srgbClr val="7030A0"/>
                </a:solidFill>
                <a:effectLst>
                  <a:glow rad="127000">
                    <a:srgbClr val="FFFF00"/>
                  </a:glow>
                </a:effectLst>
              </a:rPr>
              <a:t>Даманского</a:t>
            </a:r>
            <a:r>
              <a:rPr lang="ru-RU" b="1" i="1" dirty="0" smtClean="0">
                <a:solidFill>
                  <a:srgbClr val="7030A0"/>
                </a:solidFill>
                <a:effectLst>
                  <a:glow rad="127000">
                    <a:srgbClr val="FFFF00"/>
                  </a:glow>
                </a:effectLst>
              </a:rPr>
              <a:t>»</a:t>
            </a:r>
            <a:endParaRPr lang="ru-RU" b="1" i="1" dirty="0">
              <a:solidFill>
                <a:srgbClr val="7030A0"/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pic>
        <p:nvPicPr>
          <p:cNvPr id="3" name="Picture 2" descr="http://s018.radikal.ru/i522/1201/45/4c016794d9a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763284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55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002.radikal.ru/i197/1201/7e/4bddb256989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9536" y="-627434"/>
            <a:ext cx="9253536" cy="746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02972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018.radikal.ru/i509/1201/a7/ff60a304f8cf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3" y="-12540"/>
            <a:ext cx="9143999" cy="68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4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018.radikal.ru/i513/1201/fb/73a82eebed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2536" y="-27638"/>
            <a:ext cx="93965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6329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017.radikal.ru/i411/1201/50/aa6d9d8bf8d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7" y="-64016"/>
            <a:ext cx="9144000" cy="690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47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047.radikal.ru/1201/86/a25f05fb489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6490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57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/>
        </p:nvSpPr>
        <p:spPr>
          <a:xfrm>
            <a:off x="4549140" y="3212976"/>
            <a:ext cx="2759164" cy="787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1026" name="Picture 2" descr="http://s018.radikal.ru/i510/1201/3d/e9a572deb2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80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018.radikal.ru/i526/1201/e1/c7afdaa9bef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10971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018.radikal.ru/i506/1201/98/e81eb0756fa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6026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23</Words>
  <Application>Microsoft Office PowerPoint</Application>
  <PresentationFormat>Экран (4:3)</PresentationFormat>
  <Paragraphs>2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Конфликт на острове «Даманский» - 1969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Композитор Ян. Френкель и певец Иосиф Кобзон на похоронах героев «Даманского»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Конфликт на острове «Даманский»</dc:title>
  <dc:creator>1</dc:creator>
  <cp:lastModifiedBy>Татьяна</cp:lastModifiedBy>
  <cp:revision>59</cp:revision>
  <dcterms:created xsi:type="dcterms:W3CDTF">2014-09-26T12:33:23Z</dcterms:created>
  <dcterms:modified xsi:type="dcterms:W3CDTF">2015-12-09T12:28:32Z</dcterms:modified>
</cp:coreProperties>
</file>