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</p:sldMasterIdLst>
  <p:notesMasterIdLst>
    <p:notesMasterId r:id="rId21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58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48EB-63EA-4DC3-9364-3D705DD6D415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B70AC-399C-406A-A3A4-D9983BE01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6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51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896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69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35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980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90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1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65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53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860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115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96A454-15C4-4827-8DE7-BF17750F60AA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A5092E5-4602-4753-A8F9-D9D08BEEEF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512168"/>
          </a:xfrm>
        </p:spPr>
        <p:txBody>
          <a:bodyPr/>
          <a:lstStyle/>
          <a:p>
            <a:r>
              <a:rPr lang="ru-RU" dirty="0" smtClean="0"/>
              <a:t>Квадратные   </a:t>
            </a:r>
            <a:r>
              <a:rPr lang="ru-RU" dirty="0"/>
              <a:t>уравнения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Сугак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Валентина Николаевна - учитель математики 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23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Крым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5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95536" y="836712"/>
                <a:ext cx="7772400" cy="1008111"/>
              </a:xfrm>
            </p:spPr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Пусть ах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32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х+с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 (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D&gt;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0)  и   а+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+с = 0, тогда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3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ru-RU" sz="3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ru-RU" sz="3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х</m:t>
                        </m:r>
                      </m:e>
                      <m:sub>
                        <m:r>
                          <a:rPr lang="ru-RU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sz="3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=с/а</m:t>
                    </m:r>
                  </m:oMath>
                </a14:m>
                <a:endParaRPr lang="ru-RU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836712"/>
                <a:ext cx="7772400" cy="1008111"/>
              </a:xfrm>
              <a:blipFill rotWithShape="1">
                <a:blip r:embed="rId2"/>
                <a:stretch>
                  <a:fillRect t="-7229" b="-25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187624" y="2413338"/>
                <a:ext cx="6696744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1-корень  данного  уравнения, то </a:t>
                </a:r>
              </a:p>
              <a:p>
                <a:pPr algn="ctr"/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ru-RU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+b·1+с=0  и   </a:t>
                </a:r>
                <a:r>
                  <a:rPr lang="ru-RU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а+b+с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</a:p>
              <a:p>
                <a:pPr algn="ctr"/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Сделали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+bx+c=0-приведенным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+(b/а)</a:t>
                </a:r>
                <a:r>
                  <a:rPr lang="ru-RU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x+c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/а=0, по</a:t>
                </a:r>
              </a:p>
              <a:p>
                <a:pPr algn="ctr"/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теореме Виета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400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400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=с/а,</a:t>
                </a:r>
              </a:p>
              <a:p>
                <a:pPr algn="ctr"/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400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 dirty="0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400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=с/а.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413338"/>
                <a:ext cx="6696744" cy="2585323"/>
              </a:xfrm>
              <a:prstGeom prst="rect">
                <a:avLst/>
              </a:prstGeom>
              <a:blipFill rotWithShape="1">
                <a:blip r:embed="rId3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3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54726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12" y="622276"/>
            <a:ext cx="7390704" cy="554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3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76672"/>
            <a:ext cx="7772400" cy="5292303"/>
          </a:xfrm>
        </p:spPr>
        <p:txBody>
          <a:bodyPr>
            <a:norm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81288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5938"/>
            <a:ext cx="7846640" cy="588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8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2246"/>
            <a:ext cx="7920880" cy="594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2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525658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6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Интересная  задача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Бхаскары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ХII век)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“Обезьянок   резвых стая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Всласть  поевши, развлекалась.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 в квадрате  часть  восьмая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поляне  забавлялась,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двенадцать по  лианам …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Стали  прыгать, повисая…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ж было  обезьянок,</a:t>
            </a: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 скажи  мне, в  этой  стае?»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9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16342"/>
            <a:ext cx="5238328" cy="392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4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5365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алгебры – это наука о правилах, по которым узнают числовые неизвестные по соответствующим им известным…»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Ал- Каши</a:t>
            </a:r>
            <a:br>
              <a:rPr lang="ru-RU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  решать  квадратные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была вызвана потребностью решать задачи, связанные с  нахождением  площадей  земельных  участков и  с  земляными  работами военного  характера, а  также с развитием  астрономии  и  самой  математики.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Квадратные уравнения  умели решать около 2000лет</a:t>
            </a: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 нашей  эры вавилоняне. Правило  решения этих  уравнений ,изложенное в вавилонских  текстах, совпадает по  существу  с современными, однако  неизвестно, каким  образом дошли вавилоняне  до</a:t>
            </a: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этого  правила.  </a:t>
            </a: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все  найденные  до  сих  пор  клинописные </a:t>
            </a: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 приводят только  задачи с  решениями, изложенными  в  виде рецептов,  без  указаний  относительно того, каким  образом они были найдены.</a:t>
            </a: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 на  высокий  уровень развития  алгебры в Вавилоне, в  клинописных  текстах отсутствуют понятия  отрицательного  числа  и  общие  методы   решения квадратных  уравнений.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081" y="754617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0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28" y="319204"/>
            <a:ext cx="7011623" cy="5258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8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2023671"/>
            <a:ext cx="6400800" cy="89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76282"/>
            <a:ext cx="6984776" cy="52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057081" y="754617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3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1268760"/>
            <a:ext cx="7334200" cy="4246408"/>
          </a:xfrm>
        </p:spPr>
        <p:txBody>
          <a:bodyPr/>
          <a:lstStyle/>
          <a:p>
            <a:pPr algn="ctr"/>
            <a:r>
              <a:rPr lang="ru-RU" dirty="0" smtClean="0"/>
              <a:t>Нестандартные  способы решения квадратных уравнений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4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764704"/>
            <a:ext cx="799288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+bx+c=0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D&gt;0),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a-b+c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,х</a:t>
            </a:r>
            <a:r>
              <a:rPr lang="ru-RU" alt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=-1,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=-с/а.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 определению  корня  уравнения: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(-1)</a:t>
            </a:r>
            <a:r>
              <a:rPr lang="ru-RU" alt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·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(-1)+с =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а- 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+с=0,значит -1-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корень уравнения.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 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+bx+c=0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-приведенным 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/а)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/а</a:t>
            </a: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теореме Виета х</a:t>
            </a:r>
            <a:r>
              <a:rPr lang="ru-RU" alt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=с/а,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 как х</a:t>
            </a:r>
            <a:r>
              <a:rPr lang="ru-RU" alt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=-1,то х</a:t>
            </a:r>
            <a:r>
              <a:rPr lang="ru-RU" altLang="ru-RU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=-с/а</a:t>
            </a:r>
            <a:endParaRPr lang="en-US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348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Волна</vt:lpstr>
      <vt:lpstr>Воздушный поток</vt:lpstr>
      <vt:lpstr>Тема Office</vt:lpstr>
      <vt:lpstr>Эркер</vt:lpstr>
      <vt:lpstr>Углы</vt:lpstr>
      <vt:lpstr>Квадратные   уравнения</vt:lpstr>
      <vt:lpstr>Наука алгебры – это наука о правилах, по которым узнают числовые неизвестные по соответствующим им известным…» Ал- Каши </vt:lpstr>
      <vt:lpstr> Необходимость   решать  квадратные уравнения была вызвана потребностью решать задачи, связанные с  нахождением  площадей  земельных  участков и  с  земляными  работами военного  характера, а  также с развитием  астрономии  и  самой  математики.   </vt:lpstr>
      <vt:lpstr>Презентация PowerPoint</vt:lpstr>
      <vt:lpstr>Презентация PowerPoint</vt:lpstr>
      <vt:lpstr>Презентация PowerPoint</vt:lpstr>
      <vt:lpstr>Презентация PowerPoint</vt:lpstr>
      <vt:lpstr>Нестандартные  способы решения квадратных уравнений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  уравнения</dc:title>
  <dc:creator>Mama</dc:creator>
  <cp:lastModifiedBy>Mama</cp:lastModifiedBy>
  <cp:revision>9</cp:revision>
  <dcterms:created xsi:type="dcterms:W3CDTF">2015-12-13T09:25:25Z</dcterms:created>
  <dcterms:modified xsi:type="dcterms:W3CDTF">2015-12-13T11:25:45Z</dcterms:modified>
</cp:coreProperties>
</file>