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berdskasloboda.ru/tag/puxovyj-plato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berdskasloboda.ru/HLIC/dc10766d0400a7c7d708e456358b3274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berdskasloboda.ru/tag/rychkov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dirty="0" smtClean="0"/>
              <a:t>Уханов Иван Сергеевич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/>
              <a:t>Изготовление платка — процедура не простая и трудоемкая. Перво-наперво из пуха надо выбрать волосы и другие заметные глазу примеси. Затем, сделать первый прочес на двухрядной гребенке. При первом прочесе отделяются короткие волокна. Потом пух промывают в мыльной воде и сушат на воздухе. Сухой, чистый пух прочесывают ещё 2—3 раза, пока не появится блеск. Только после этого пух прядут и переходят к непосредственному изготовлению платка.</a:t>
            </a:r>
          </a:p>
          <a:p>
            <a:pPr fontAlgn="base"/>
            <a:r>
              <a:rPr lang="ru-RU" dirty="0" smtClean="0"/>
              <a:t>Вязать платок начинают с зубцов, затем вяжутся кайма и середина. Кайма выполняется по замыслу мастерицы в различных сочетаниях всевозможных ажурных переплетений, народные названия которых издавна известны каждой вязальщице (рыбка, снежинка, змейка, соты, </a:t>
            </a:r>
            <a:r>
              <a:rPr lang="ru-RU" dirty="0" err="1" smtClean="0"/>
              <a:t>глухотинка</a:t>
            </a:r>
            <a:r>
              <a:rPr lang="ru-RU" dirty="0" smtClean="0"/>
              <a:t>, кошачьи лапки, пшенки, корольки, мышиные тропки, </a:t>
            </a:r>
            <a:r>
              <a:rPr lang="ru-RU" dirty="0" err="1" smtClean="0"/>
              <a:t>косорядки</a:t>
            </a:r>
            <a:r>
              <a:rPr lang="ru-RU" dirty="0" smtClean="0"/>
              <a:t> и так далее). По заключению специалистов, оренбургский </a:t>
            </a:r>
            <a:r>
              <a:rPr lang="ru-RU" u="sng" dirty="0" smtClean="0">
                <a:hlinkClick r:id="rId2" tooltip="Записи, помеченные с  пуховый платок"/>
              </a:rPr>
              <a:t>пуховый платок</a:t>
            </a:r>
            <a:r>
              <a:rPr lang="ru-RU" dirty="0" smtClean="0"/>
              <a:t> — историческая художественная ценность. Современные казаки продолжают традиции своих предков и не бросают пуховязальный промысел.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Знакомство с биографией писателя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Иван Сергеевич Уханов родился в 1938 году в селе </a:t>
            </a:r>
            <a:r>
              <a:rPr lang="ru-RU" dirty="0" err="1" smtClean="0"/>
              <a:t>Дордаково</a:t>
            </a:r>
            <a:r>
              <a:rPr lang="ru-RU" dirty="0" smtClean="0"/>
              <a:t> Горьковской области в крестьянской семье. УХАНОВ Иван Сергеевич (20 VIII 1938, Горьковская обл.) - писатель. После службы в армии работал на стройке и на заводе, после чего, окончив Оренбургский пединститут, несколько лет был корреспондентом областной газеты "Южный Урал". Первые его рассказы появились в 1964 на страницах местной периодики. Автор книг "Небо детства", "Завтра все будет иначе", "Оренбургский пуховый платок", "Окалина", "Обелиск", "Играл духовой оркестр", "Вьюга в городе" и др. В серии ЖЗЛ вышла его книга "</a:t>
            </a:r>
            <a:r>
              <a:rPr lang="ru-RU" dirty="0" err="1" smtClean="0"/>
              <a:t>Рычков</a:t>
            </a:r>
            <a:r>
              <a:rPr lang="ru-RU" dirty="0" smtClean="0"/>
              <a:t>". Лауреат премии Ленинского комсомола. С 1981 живет в Москве.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Мне платок подарили пуховый,</a:t>
            </a:r>
          </a:p>
          <a:p>
            <a:r>
              <a:rPr lang="ru-RU" dirty="0" smtClean="0"/>
              <a:t>Оренбургский пуховый платок.</a:t>
            </a:r>
          </a:p>
          <a:p>
            <a:r>
              <a:rPr lang="ru-RU" dirty="0" smtClean="0"/>
              <a:t>Он согреет, как теплое слово,</a:t>
            </a:r>
          </a:p>
          <a:p>
            <a:r>
              <a:rPr lang="ru-RU" dirty="0" smtClean="0"/>
              <a:t>Даст мне силы, как влаги глоток.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Этот пух, оренбургские козы</a:t>
            </a:r>
          </a:p>
          <a:p>
            <a:r>
              <a:rPr lang="ru-RU" dirty="0" smtClean="0"/>
              <a:t>Нарастили в степях среди гор,</a:t>
            </a:r>
          </a:p>
          <a:p>
            <a:r>
              <a:rPr lang="ru-RU" dirty="0" smtClean="0"/>
              <a:t>Где гуляют ветра и морозы,</a:t>
            </a:r>
          </a:p>
          <a:p>
            <a:r>
              <a:rPr lang="ru-RU" dirty="0" smtClean="0"/>
              <a:t>Чтоб сплела мастерица узор.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Чтоб тончайшую нить отбелила,</a:t>
            </a:r>
          </a:p>
          <a:p>
            <a:r>
              <a:rPr lang="ru-RU" dirty="0" smtClean="0"/>
              <a:t>Расчесала </a:t>
            </a:r>
            <a:r>
              <a:rPr lang="ru-RU" dirty="0" smtClean="0"/>
              <a:t>искусной </a:t>
            </a:r>
            <a:r>
              <a:rPr lang="ru-RU" dirty="0" smtClean="0"/>
              <a:t>рукой,</a:t>
            </a:r>
          </a:p>
          <a:p>
            <a:r>
              <a:rPr lang="ru-RU" dirty="0" smtClean="0"/>
              <a:t>Людям сердце свое подарила,</a:t>
            </a:r>
          </a:p>
          <a:p>
            <a:r>
              <a:rPr lang="ru-RU" dirty="0" smtClean="0"/>
              <a:t>И тепло, и уют, и покой…….    (</a:t>
            </a:r>
            <a:r>
              <a:rPr lang="ru-RU" dirty="0" err="1" smtClean="0"/>
              <a:t>Выскубова</a:t>
            </a:r>
            <a:r>
              <a:rPr lang="ru-RU" dirty="0" smtClean="0"/>
              <a:t> Л.В.)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nsportal.ru/sites/default/files/2014/11/26/img_2970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9144000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nsportal.ru/sites/default/files/2014/11/26/img_2960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8786842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nsportal.ru/sites/default/files/2014/11/26/img_2992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Кайма выполняется по замыслу мастерицы в различных сочетаниях всевозможных ажурных переплетений, народные названия которых издавна известны каждой вязальщице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8596" y="714356"/>
            <a:ext cx="8286808" cy="5857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dirty="0" smtClean="0"/>
              <a:t>Оренбургский пуховый платок - это неотъемлемая часть русской души, как русская тройка или русская песня, это история русской культуры, обрядов и традиций, это память человеческого </a:t>
            </a:r>
            <a:r>
              <a:rPr lang="ru-RU" dirty="0" smtClean="0"/>
              <a:t>сердца.</a:t>
            </a:r>
            <a:r>
              <a:rPr lang="ru-RU" dirty="0" smtClean="0"/>
              <a:t> Сведения об изделиях из козьего пуха начали появляться еще в конце XVII века, когда русские вступили в торговые отношения с кочевым населением. Одним из первых ученых, заинтересовавшимся козами и предложившим наладить в крае пуховязальный промысел, был Петр Иванович </a:t>
            </a:r>
            <a:r>
              <a:rPr lang="ru-RU" u="sng" dirty="0" err="1" smtClean="0">
                <a:hlinkClick r:id="rId2" tooltip="Записи, помеченные с  Рычков"/>
              </a:rPr>
              <a:t>Рычков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Оренбургских казаков заинтересовала одежда кочевых калмыков и </a:t>
            </a:r>
            <a:r>
              <a:rPr lang="ru-RU" dirty="0" err="1" smtClean="0"/>
              <a:t>киргиз-кайсаков</a:t>
            </a:r>
            <a:r>
              <a:rPr lang="ru-RU" dirty="0" smtClean="0"/>
              <a:t>, которые во время ярмарок пригоняли на продажу скот и привозили кое-какие продовольственные товары. В лютую стужу и трескучий мороз, когда даже тулуп плохо держал тепло, калмыки-степняки гарцевали на своих низкорослых лошадках в легкой с виду одежде из козьих шкур и войлока. Дивились казаки тому до той поры, пока не обнаружили, что под легкими шубейками у скотоводов-степняков тёплые поддевки — телогрейки и шарфы, связанные из мягкого пуха. Изделия из пуха предприимчивые казаки стали выменивать на табак и чай.</a:t>
            </a:r>
          </a:p>
          <a:p>
            <a:pPr fontAlgn="base"/>
            <a:r>
              <a:rPr lang="ru-RU" dirty="0" smtClean="0"/>
              <a:t>Кто и когда придумал чесать коз и вязать из пуха вещи никто не знает, потому что и деды их, и прадеды коз чесали с той привычкой и необходимостью, с какой пили кумыс и пасли коз.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/>
              <a:t>У кочевых калмыков и </a:t>
            </a:r>
            <a:r>
              <a:rPr lang="ru-RU" dirty="0" err="1" smtClean="0"/>
              <a:t>киргиз-кайсаков</a:t>
            </a:r>
            <a:r>
              <a:rPr lang="ru-RU" dirty="0" smtClean="0"/>
              <a:t> вязка была сплошной («глухой»). Оренбургские же казачки, знавшие кружево и вышивание, стали использовать в вязке мотивы богатой Уральской природы. Под тихий треск лучин длинными зимними вечерами вязали они нежные шали и тонкие, как паутинки, белоснежные ажурные платки. Особо удачные — белые ажурные «паутинки», было решено показать в самой столице. 20 января 1770 года заседание Всероссийского вольного экономического общества, подивившись прекрасным изделиям, выразило мастерицам благодарность, а Алену </a:t>
            </a:r>
            <a:r>
              <a:rPr lang="ru-RU" dirty="0" err="1" smtClean="0"/>
              <a:t>Денисьевну</a:t>
            </a:r>
            <a:r>
              <a:rPr lang="ru-RU" dirty="0" smtClean="0"/>
              <a:t> Рычкову (жену Петра Ивановича Рычкова) наградило золотой медалью. Особенно удачный платок (который помнят и по сей день) связала талантливая мастерица Настасья Яковлевна </a:t>
            </a:r>
            <a:r>
              <a:rPr lang="ru-RU" dirty="0" err="1" smtClean="0"/>
              <a:t>Шепкова</a:t>
            </a:r>
            <a:r>
              <a:rPr lang="ru-RU" dirty="0" smtClean="0"/>
              <a:t>. Ее платок был 5 аршин в длину и 5 аршин в ширину (3,5 м), к тому же он не только в золотое кольцо прошел, но и уместился в скорлупу гусиного яйца.</a:t>
            </a:r>
          </a:p>
          <a:p>
            <a:pPr fontAlgn="base"/>
            <a:r>
              <a:rPr lang="ru-RU" dirty="0" smtClean="0"/>
              <a:t>Число </a:t>
            </a:r>
            <a:r>
              <a:rPr lang="ru-RU" dirty="0" err="1" smtClean="0"/>
              <a:t>пуховязальщиц</a:t>
            </a:r>
            <a:r>
              <a:rPr lang="ru-RU" dirty="0" smtClean="0"/>
              <a:t> в губернии быстро росло. И к концу прошлого века их насчитывалось свыше 4 тысяч.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533</Words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Уханов Иван Сергеевич</vt:lpstr>
      <vt:lpstr>Знакомство с биографией писателя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Уханов Иван Сергеевич</dc:title>
  <dc:creator>Семья</dc:creator>
  <cp:lastModifiedBy>школа</cp:lastModifiedBy>
  <cp:revision>6</cp:revision>
  <dcterms:created xsi:type="dcterms:W3CDTF">2015-04-01T15:32:30Z</dcterms:created>
  <dcterms:modified xsi:type="dcterms:W3CDTF">2015-04-02T07:55:04Z</dcterms:modified>
</cp:coreProperties>
</file>