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D412AF"/>
    <a:srgbClr val="2F11E5"/>
    <a:srgbClr val="326D1D"/>
    <a:srgbClr val="B18F61"/>
    <a:srgbClr val="C56F4D"/>
    <a:srgbClr val="6AA883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09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A54AE1-B327-4D82-90CA-2E663BAA69BC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CC58B-464D-4F71-95A0-627261A8E6FB}" type="slidenum">
              <a:rPr lang="ru-RU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563688" y="1392238"/>
            <a:ext cx="90392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6630" y="1381459"/>
              <a:ext cx="65838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295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399" y="1922447"/>
              <a:ext cx="3119295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30064-691A-4253-8393-CB2C598531A3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81C99-CB37-43B9-AB14-CBA877986A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6124575" y="2881313"/>
            <a:ext cx="5481637" cy="922338"/>
            <a:chOff x="1815339" y="1496875"/>
            <a:chExt cx="5480154" cy="692497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6745" y="1496875"/>
              <a:ext cx="877650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8" y="1916425"/>
              <a:ext cx="2469482" cy="2384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0" y="1918809"/>
              <a:ext cx="2469482" cy="2384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1F9A8-C3AB-4BA4-B726-D1AD2A4B8062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36480-FDD7-4444-9170-2314B4ADBD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563688" y="1392238"/>
            <a:ext cx="90392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6630" y="1381459"/>
              <a:ext cx="65838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295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399" y="1922447"/>
              <a:ext cx="3119295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40532-1DE9-47C9-99EB-3F146D8513BC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094CD-A22A-4CB7-92DE-2F1370F2E999}" type="slidenum">
              <a:rPr lang="ru-RU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563688" y="2887663"/>
            <a:ext cx="90392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6630" y="1381459"/>
              <a:ext cx="65838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295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399" y="1927207"/>
              <a:ext cx="3119295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908EE-2FCD-4020-89C8-B94DCEDF4758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8F844-9E41-4356-9F95-5AADC0A52147}" type="slidenum">
              <a:rPr lang="ru-RU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563688" y="1392238"/>
            <a:ext cx="90392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6630" y="1381459"/>
              <a:ext cx="65838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295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399" y="1922447"/>
              <a:ext cx="3119295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13E48-60DE-4B62-BF86-3D56ACFF7E2B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AE6EA9A-286A-4A31-83C1-F35E9836AB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563688" y="1392238"/>
            <a:ext cx="9039225" cy="923925"/>
            <a:chOff x="1172584" y="1381459"/>
            <a:chExt cx="6779110" cy="92333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46630" y="1381459"/>
              <a:ext cx="65838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295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399" y="1922447"/>
              <a:ext cx="3119295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F992E-5D0A-4148-B896-8555A37BF411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EDC77-C937-4AD4-AD51-948DA8BB53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63688" y="1392238"/>
            <a:ext cx="9039225" cy="923925"/>
            <a:chOff x="1172584" y="1381459"/>
            <a:chExt cx="6779110" cy="92333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146630" y="1381459"/>
              <a:ext cx="65838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295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399" y="1922447"/>
              <a:ext cx="3119295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93261-4CDE-4113-B7D6-C064BC6C50A1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829B9-73B4-41AA-9563-0823372C11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92DBF-A44A-4BE6-9920-EC2819B2E0C8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EACAF-CA3D-43A8-BF4D-B58CDC5FEE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1791D-29F9-42EA-894D-CA8247083168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EC4A2-CBE6-4480-99C7-872017DB89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70D1B-69BA-43C0-88F9-1AAACC0757AE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DE3F0-B8E3-4EF7-8C61-D3546F7FE7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917575" y="569913"/>
            <a:ext cx="1034256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31863" y="2247900"/>
            <a:ext cx="10328275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1013" y="61610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C370FEB-1634-4CEA-910E-9E6888307E15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0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1900" y="61610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69650B0-028F-4352-ABEA-C67321CC5B4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0" r:id="rId7"/>
    <p:sldLayoutId id="2147483891" r:id="rId8"/>
    <p:sldLayoutId id="2147483892" r:id="rId9"/>
    <p:sldLayoutId id="2147483899" r:id="rId10"/>
    <p:sldLayoutId id="21474839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8900" y="3673475"/>
            <a:ext cx="9078913" cy="27638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Природа и человек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в стихотворении А.А. Фета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«Учись у них - у дуба, у березы…»</a:t>
            </a: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1236663" y="1409700"/>
            <a:ext cx="10037762" cy="1757363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912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F6F2BC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Impact"/>
              </a:rPr>
              <a:t>По волнам ласкающего слова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177</TotalTime>
  <Words>23</Words>
  <Application>Microsoft Office PowerPoint</Application>
  <PresentationFormat>Произвольный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Calibri</vt:lpstr>
      <vt:lpstr>Arial</vt:lpstr>
      <vt:lpstr>Times New Roman</vt:lpstr>
      <vt:lpstr>Wingdings</vt:lpstr>
      <vt:lpstr>Book Antiqua</vt:lpstr>
      <vt:lpstr>Твердый переплет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Doska_biz</dc:creator>
  <cp:lastModifiedBy>Level</cp:lastModifiedBy>
  <cp:revision>38</cp:revision>
  <dcterms:created xsi:type="dcterms:W3CDTF">2013-11-26T05:48:10Z</dcterms:created>
  <dcterms:modified xsi:type="dcterms:W3CDTF">2015-12-14T01:05:19Z</dcterms:modified>
</cp:coreProperties>
</file>