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306" r:id="rId2"/>
    <p:sldId id="314" r:id="rId3"/>
    <p:sldId id="307" r:id="rId4"/>
    <p:sldId id="325" r:id="rId5"/>
    <p:sldId id="309" r:id="rId6"/>
    <p:sldId id="312" r:id="rId7"/>
    <p:sldId id="316" r:id="rId8"/>
    <p:sldId id="322" r:id="rId9"/>
    <p:sldId id="317" r:id="rId10"/>
    <p:sldId id="318" r:id="rId11"/>
    <p:sldId id="298" r:id="rId12"/>
    <p:sldId id="289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B50E-F7D7-4C7D-B9E6-EC29525CF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6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2919-5D66-45BE-861A-7093597FF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8A2F-C4DB-495A-A108-08005A861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0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DFE2-CD81-41BD-8A74-3BE7C6B8B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9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D80C-D5CC-41C6-8143-588A0ADAB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BDE4-50B1-4D5D-9A72-E7641091E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E944-72E5-4C7B-A322-2E9CE9C09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4391-E83E-4174-8BC7-48E396871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0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01EC-3237-4DE6-AA27-D5201697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2FB9-7CFF-41D1-B11C-EE760DCC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2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EE5C-50A9-4CF1-926A-ED858FF15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85778B7-91D3-4398-B348-7D6A9C1EA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4" r:id="rId2"/>
    <p:sldLayoutId id="2147483953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4" r:id="rId9"/>
    <p:sldLayoutId id="2147483950" r:id="rId10"/>
    <p:sldLayoutId id="214748395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7261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литературы 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классе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поклоняться доброте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рассказу А.И.Куприна «Чудесный доктор»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3375"/>
            <a:ext cx="8229600" cy="64087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            Портрет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Мерцалова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buClr>
                <a:srgbClr val="EBF25A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был в летнем пальто, летней войлочной шляпе и без калош. Его руки взбухли и посинели от мороза, глаза провалились, щёки облипли вокруг дёсен, точно у мертвеца.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46640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Последний портрет Н.И.Пирогова </a:t>
            </a:r>
          </a:p>
        </p:txBody>
      </p:sp>
      <p:pic>
        <p:nvPicPr>
          <p:cNvPr id="15363" name="Рисунок 2" descr="4c9f721127ada7d2b961bf6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2957512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22920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800" dirty="0" smtClean="0">
                <a:latin typeface="Bookman Old Style" pitchFamily="18" charset="0"/>
              </a:rPr>
              <a:t>Н.И. Пирогов</a:t>
            </a:r>
            <a:br>
              <a:rPr lang="ru-RU" sz="3800" dirty="0" smtClean="0">
                <a:latin typeface="Bookman Old Style" pitchFamily="18" charset="0"/>
              </a:rPr>
            </a:br>
            <a:r>
              <a:rPr lang="ru-RU" sz="3800" dirty="0" smtClean="0">
                <a:latin typeface="Bookman Old Style" pitchFamily="18" charset="0"/>
              </a:rPr>
              <a:t>(1810-1881 гг.)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692150"/>
            <a:ext cx="8686800" cy="45307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Врач, основоположник военно-полевой хирургии. Он участвовал в обороне Севастополя (1854-1855 гг.) во время Крымской войны в качестве доктора, первым применил наркоз во время операции на поле боя. Ему принадлежат многие открытия в области хирургии, он автор медицинских книг и атласов. Кроме того, он оставил заметный след и на другом поприще – педагогике, в народном образовании.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Чулпан Хаматова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988" y="4292600"/>
            <a:ext cx="6913562" cy="20351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актриса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соучредитель  фонда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«Подари жизнь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2" name="Picture 4" descr="C:\Users\user\Desktop\chulpa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09562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Асгат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Галимзянов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5" name="Picture 4" descr="C:\Users\user\Desktop\k_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7150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user\Desktop\x_37558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57531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755650" y="1557338"/>
            <a:ext cx="7561263" cy="2862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«Добру человек у   </a:t>
            </a:r>
          </a:p>
          <a:p>
            <a:pPr eaLnBrk="1" hangingPunct="1">
              <a:defRPr/>
            </a:pPr>
            <a:r>
              <a:rPr lang="ru-RU" alt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человека учится».</a:t>
            </a:r>
          </a:p>
          <a:p>
            <a:pPr algn="r" eaLnBrk="1" hangingPunct="1">
              <a:defRPr/>
            </a:pPr>
            <a:r>
              <a:rPr lang="ru-RU" alt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Ч.Айтматов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Цели урока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350" y="1989138"/>
            <a:ext cx="6624638" cy="3475037"/>
          </a:xfrm>
        </p:spPr>
        <p:txBody>
          <a:bodyPr rtlCol="0">
            <a:normAutofit fontScale="47500" lnSpcReduction="20000"/>
          </a:bodyPr>
          <a:lstStyle/>
          <a:p>
            <a:pPr indent="-182880" eaLnBrk="1" fontAlgn="auto" hangingPunct="1">
              <a:lnSpc>
                <a:spcPct val="2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прочитанного, понять авторский замысел;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2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поступкам героев;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2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нравственную проблему рассказа;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7713" y="5373688"/>
            <a:ext cx="28797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Сочельник </a:t>
            </a:r>
            <a:r>
              <a:rPr lang="ru-RU" dirty="0"/>
              <a:t>- </a:t>
            </a:r>
            <a:endParaRPr lang="ru-RU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3250" y="105251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Досужий (вымысел)-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3575" y="1052513"/>
            <a:ext cx="5365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появившийся от безделья (от слова «досуг» -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 свободное время или развлечение).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0725" y="23495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Пустые щи-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4925" y="2349500"/>
            <a:ext cx="551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щи, сваренные на воде, а не на мясном бульоне.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3250" y="3429000"/>
            <a:ext cx="199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Изможденный -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5163" y="4508500"/>
            <a:ext cx="214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Поденная работа-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71775" y="4508500"/>
            <a:ext cx="5767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работа, для выполнения которой человека нанимают   только на один день.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3788" y="5375275"/>
            <a:ext cx="5976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(устаревшее) канун церковных праздников Рождества и Крещения. </a:t>
            </a:r>
            <a:endParaRPr lang="ru-RU" altLang="ru-RU" sz="2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5563" y="3452813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крайне изнуренный, утомленный. </a:t>
            </a:r>
            <a:br>
              <a:rPr lang="ru-RU" altLang="ru-RU" sz="1800">
                <a:solidFill>
                  <a:schemeClr val="tx1"/>
                </a:solidFill>
                <a:latin typeface="Tahoma" pitchFamily="34" charset="0"/>
              </a:rPr>
            </a:br>
            <a:endParaRPr lang="ru-RU" altLang="ru-RU" sz="1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effectLst/>
              </a:rPr>
              <a:t>Д</a:t>
            </a:r>
            <a:r>
              <a:rPr lang="ru-RU" sz="2000" dirty="0" smtClean="0">
                <a:effectLst/>
              </a:rPr>
              <a:t>етали  </a:t>
            </a:r>
            <a:r>
              <a:rPr lang="ru-RU" sz="2000" dirty="0">
                <a:effectLst/>
              </a:rPr>
              <a:t>из картины жизни большого города и из картины жизни мальчиков. </a:t>
            </a:r>
            <a:endParaRPr lang="ru-RU" sz="2000" dirty="0"/>
          </a:p>
        </p:txBody>
      </p:sp>
      <p:sp>
        <p:nvSpPr>
          <p:cNvPr id="9219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513"/>
            <a:ext cx="4038600" cy="5805487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Целые горы красных крепких яблок и апельсинов;</a:t>
            </a:r>
            <a:endParaRPr lang="ru-RU" altLang="ru-RU" sz="20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Ярким светом висящих ламп;</a:t>
            </a:r>
            <a:endParaRPr lang="ru-RU" altLang="ru-RU" sz="20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Правильные пирамиды мандаринов;</a:t>
            </a: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Протянулись огромные копченые и маринованные рыбы;</a:t>
            </a: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Гирляндами колбас;</a:t>
            </a:r>
            <a:endParaRPr lang="ru-RU" altLang="ru-RU" sz="20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Красовались разрезанные окорока с толстым слоем розоватого сала;</a:t>
            </a: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Сияющие ёлки;</a:t>
            </a: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Прекрасные магазины;</a:t>
            </a:r>
          </a:p>
          <a:p>
            <a:pPr algn="just" eaLnBrk="1" hangingPunct="1">
              <a:lnSpc>
                <a:spcPct val="105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Смеющиеся лица нарядных дам;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</p:txBody>
      </p:sp>
      <p:sp>
        <p:nvSpPr>
          <p:cNvPr id="9220" name="Объект 3"/>
          <p:cNvSpPr>
            <a:spLocks noGrp="1"/>
          </p:cNvSpPr>
          <p:nvPr>
            <p:ph sz="quarter" idx="14"/>
          </p:nvPr>
        </p:nvSpPr>
        <p:spPr>
          <a:xfrm>
            <a:off x="4648200" y="1268413"/>
            <a:ext cx="4038600" cy="5589587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rgbClr val="EBF25A"/>
              </a:buClr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Тесным, обледенелым и грязным двором;</a:t>
            </a:r>
          </a:p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rgbClr val="EBF25A"/>
              </a:buClr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Закоптелым, плачущим от сырости стенам;</a:t>
            </a:r>
          </a:p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rgbClr val="EBF25A"/>
              </a:buClr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Мокрым отрёпкам;</a:t>
            </a:r>
          </a:p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rgbClr val="EBF25A"/>
              </a:buClr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Ужасному запаху керосинового чада;</a:t>
            </a:r>
          </a:p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rgbClr val="EBF25A"/>
              </a:buClr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Грязного белья и крыс;</a:t>
            </a:r>
          </a:p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rgbClr val="EBF25A"/>
              </a:buClr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Запаху нищеты;</a:t>
            </a:r>
          </a:p>
          <a:p>
            <a:pPr eaLnBrk="1" hangingPunct="1"/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685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Эпитеты: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«красных крепких яблок», «мандаринов, нежно золотившихся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сквозь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опутывающую их папиросную бумагу», «красовались сочные разрезанные окорока с толстым слоем розоватого сала»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Метафоры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горы яблок, пирамиды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мандаринов, запах нищеты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0713"/>
            <a:ext cx="84312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1075"/>
            <a:ext cx="8229600" cy="51498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Направо – горные вершины,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Налево – ёлок длинный ряд,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сверху – облака на диво,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Внизу сугробов встал отряд.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ветви распушили,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Нечаянно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вдруг уронили,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снова к небу потянулись,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Затем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опять к земле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пригнулись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распрямились.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125538"/>
            <a:ext cx="8229600" cy="37433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Старик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небольшого роста, в тёплой шапке, меховом пальто и высоких калошах. </a:t>
            </a:r>
          </a:p>
          <a:p>
            <a:pPr marL="1530350" indent="-153035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Голос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был мягкий,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ласковый, старческий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умное, серьёзное лицо с седыми баками …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необыкновенном лице незнакомца было что-то спокойное и внушающее доверие…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740</TotalTime>
  <Words>391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Tahoma</vt:lpstr>
      <vt:lpstr>Arial</vt:lpstr>
      <vt:lpstr>Trebuchet MS</vt:lpstr>
      <vt:lpstr>Georgia</vt:lpstr>
      <vt:lpstr>Calibri</vt:lpstr>
      <vt:lpstr>Times New Roman</vt:lpstr>
      <vt:lpstr>Wingdings</vt:lpstr>
      <vt:lpstr>Воздушный поток</vt:lpstr>
      <vt:lpstr>Презентация PowerPoint</vt:lpstr>
      <vt:lpstr>Презентация PowerPoint</vt:lpstr>
      <vt:lpstr>Цели урока</vt:lpstr>
      <vt:lpstr>Презентация PowerPoint</vt:lpstr>
      <vt:lpstr>Детали  из картины жизни большого города и из картины жизни мальчиков.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Последний портрет Н.И.Пирогова </vt:lpstr>
      <vt:lpstr>Н.И. Пирогов (1810-1881 гг.)</vt:lpstr>
      <vt:lpstr>Чулпан Хаматова</vt:lpstr>
      <vt:lpstr>Асгат Галимзянов</vt:lpstr>
      <vt:lpstr>Презентация PowerPoint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76</cp:revision>
  <dcterms:created xsi:type="dcterms:W3CDTF">2007-02-08T10:17:52Z</dcterms:created>
  <dcterms:modified xsi:type="dcterms:W3CDTF">2015-12-08T05:20:40Z</dcterms:modified>
</cp:coreProperties>
</file>