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8" r:id="rId2"/>
    <p:sldId id="260" r:id="rId3"/>
    <p:sldId id="257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0053" autoAdjust="0"/>
  </p:normalViewPr>
  <p:slideViewPr>
    <p:cSldViewPr>
      <p:cViewPr varScale="1">
        <p:scale>
          <a:sx n="66" d="100"/>
          <a:sy n="66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412776"/>
            <a:ext cx="8132514" cy="237554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600" b="1" dirty="0" smtClean="0"/>
              <a:t>Методическая разработка</a:t>
            </a:r>
            <a:br>
              <a:rPr lang="ru-RU" sz="3600" b="1" dirty="0" smtClean="0"/>
            </a:br>
            <a:r>
              <a:rPr lang="ru-RU" sz="3600" b="1" dirty="0" smtClean="0"/>
              <a:t>по программе </a:t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 smtClean="0">
                <a:solidFill>
                  <a:schemeClr val="hlink"/>
                </a:solidFill>
              </a:rPr>
              <a:t> </a:t>
            </a:r>
            <a:r>
              <a:rPr lang="ru-RU" sz="3600" b="1" dirty="0" smtClean="0"/>
              <a:t>Физическая культура».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Кувырок </a:t>
            </a:r>
            <a:r>
              <a:rPr lang="ru-RU" sz="3600" b="1" dirty="0"/>
              <a:t>вперед перекатом назад в стойку на лопатки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Смысловое чтение.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784" y="4221088"/>
            <a:ext cx="6265391" cy="1656184"/>
          </a:xfrm>
        </p:spPr>
        <p:txBody>
          <a:bodyPr>
            <a:normAutofit lnSpcReduction="10000"/>
          </a:bodyPr>
          <a:lstStyle/>
          <a:p>
            <a:pPr algn="l" eaLnBrk="1" hangingPunct="1">
              <a:defRPr/>
            </a:pPr>
            <a:r>
              <a:rPr lang="ru-RU" sz="1800" dirty="0" smtClean="0"/>
              <a:t>                       </a:t>
            </a:r>
            <a:r>
              <a:rPr lang="ru-RU" sz="1800" dirty="0" err="1" smtClean="0"/>
              <a:t>Парашев</a:t>
            </a:r>
            <a:r>
              <a:rPr lang="ru-RU" sz="1800" dirty="0" smtClean="0"/>
              <a:t> Александр Викторович</a:t>
            </a:r>
          </a:p>
          <a:p>
            <a:pPr algn="l" eaLnBrk="1" hangingPunct="1">
              <a:defRPr/>
            </a:pPr>
            <a:r>
              <a:rPr lang="ru-RU" sz="1800" dirty="0" smtClean="0"/>
              <a:t>                       учитель физической культуры</a:t>
            </a:r>
          </a:p>
          <a:p>
            <a:pPr algn="l" eaLnBrk="1" hangingPunct="1">
              <a:defRPr/>
            </a:pPr>
            <a:r>
              <a:rPr lang="ru-RU" sz="1800" dirty="0" smtClean="0"/>
              <a:t>                       МАОУ ЛИИТ №36</a:t>
            </a:r>
          </a:p>
          <a:p>
            <a:pPr algn="l" eaLnBrk="1" hangingPunct="1">
              <a:defRPr/>
            </a:pPr>
            <a:r>
              <a:rPr lang="ru-RU" sz="1800" dirty="0" smtClean="0"/>
              <a:t>                       г. Набережные Челны </a:t>
            </a:r>
          </a:p>
          <a:p>
            <a:pPr algn="l" eaLnBrk="1" hangingPunct="1">
              <a:defRPr/>
            </a:pPr>
            <a:r>
              <a:rPr lang="ru-RU" sz="1800" dirty="0" smtClean="0"/>
              <a:t>                                        2015г</a:t>
            </a:r>
          </a:p>
        </p:txBody>
      </p:sp>
    </p:spTree>
    <p:extLst>
      <p:ext uri="{BB962C8B-B14F-4D97-AF65-F5344CB8AC3E}">
        <p14:creationId xmlns:p14="http://schemas.microsoft.com/office/powerpoint/2010/main" val="128382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422" y="476671"/>
            <a:ext cx="80648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Из-</a:t>
            </a:r>
            <a:endParaRPr lang="ru-RU" sz="3200" dirty="0"/>
          </a:p>
          <a:p>
            <a:r>
              <a:rPr lang="ru-RU" sz="3200" b="1" dirty="0"/>
              <a:t> </a:t>
            </a:r>
            <a:r>
              <a:rPr lang="ru-RU" sz="3200" b="1" dirty="0" smtClean="0"/>
              <a:t>-сделать </a:t>
            </a:r>
            <a:r>
              <a:rPr lang="ru-RU" sz="3200" b="1" dirty="0"/>
              <a:t>перекат на шею и лопатки взять </a:t>
            </a:r>
            <a:r>
              <a:rPr lang="ru-RU" sz="3200" b="1" dirty="0" smtClean="0"/>
              <a:t>группировку</a:t>
            </a:r>
          </a:p>
          <a:p>
            <a:r>
              <a:rPr lang="ru-RU" sz="3200" b="1" dirty="0" smtClean="0"/>
              <a:t>- </a:t>
            </a:r>
            <a:r>
              <a:rPr lang="ru-RU" sz="3200" b="1" dirty="0"/>
              <a:t>упора присев, </a:t>
            </a:r>
            <a:r>
              <a:rPr lang="ru-RU" sz="3200" b="1" dirty="0" smtClean="0"/>
              <a:t>-</a:t>
            </a:r>
            <a:endParaRPr lang="ru-RU" sz="3200" dirty="0"/>
          </a:p>
          <a:p>
            <a:r>
              <a:rPr lang="ru-RU" sz="3200" b="1" dirty="0"/>
              <a:t> </a:t>
            </a:r>
            <a:r>
              <a:rPr lang="ru-RU" sz="3200" b="1" dirty="0" smtClean="0"/>
              <a:t>-переворачиваясь </a:t>
            </a:r>
            <a:r>
              <a:rPr lang="ru-RU" sz="3200" b="1" dirty="0"/>
              <a:t>через голову, </a:t>
            </a:r>
            <a:endParaRPr lang="ru-RU" sz="3200" dirty="0"/>
          </a:p>
          <a:p>
            <a:r>
              <a:rPr lang="ru-RU" sz="3200" b="1" dirty="0"/>
              <a:t>наклоняя голову вперед</a:t>
            </a:r>
            <a:r>
              <a:rPr lang="ru-RU" sz="3200" b="1" dirty="0" smtClean="0"/>
              <a:t>,-</a:t>
            </a:r>
            <a:endParaRPr lang="ru-RU" sz="3200" dirty="0"/>
          </a:p>
          <a:p>
            <a:r>
              <a:rPr lang="ru-RU" sz="3200" b="1" dirty="0" smtClean="0"/>
              <a:t>- </a:t>
            </a:r>
            <a:r>
              <a:rPr lang="ru-RU" sz="3200" b="1" dirty="0"/>
              <a:t>принять упор присев, </a:t>
            </a:r>
            <a:r>
              <a:rPr lang="ru-RU" sz="3200" b="1" dirty="0" smtClean="0"/>
              <a:t>-</a:t>
            </a:r>
            <a:endParaRPr lang="ru-RU" sz="3200" dirty="0"/>
          </a:p>
          <a:p>
            <a:r>
              <a:rPr lang="ru-RU" sz="3200" b="1" dirty="0" smtClean="0"/>
              <a:t>-поднять </a:t>
            </a:r>
            <a:r>
              <a:rPr lang="ru-RU" sz="3200" b="1" dirty="0"/>
              <a:t>их вверх, руками опереться в поясницу</a:t>
            </a:r>
            <a:r>
              <a:rPr lang="ru-RU" sz="3200" b="1" dirty="0" smtClean="0"/>
              <a:t>,-</a:t>
            </a:r>
            <a:endParaRPr lang="ru-RU" sz="3200" dirty="0"/>
          </a:p>
          <a:p>
            <a:r>
              <a:rPr lang="ru-RU" sz="3200" b="1" dirty="0" smtClean="0"/>
              <a:t>-далее </a:t>
            </a:r>
            <a:r>
              <a:rPr lang="ru-RU" sz="3200" b="1" dirty="0"/>
              <a:t>перекат назад лежа на спине, </a:t>
            </a:r>
            <a:r>
              <a:rPr lang="ru-RU" sz="3200" b="1" dirty="0" smtClean="0"/>
              <a:t>-             -выпрямляя </a:t>
            </a:r>
            <a:r>
              <a:rPr lang="ru-RU" sz="3200" b="1" dirty="0"/>
              <a:t>ноги, удерживать туловище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вертикальном положении.  </a:t>
            </a:r>
            <a:endParaRPr lang="ru-RU" sz="3200" dirty="0"/>
          </a:p>
          <a:p>
            <a:r>
              <a:rPr lang="ru-RU" sz="2800" dirty="0"/>
              <a:t> 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284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922199"/>
            <a:ext cx="8343528" cy="2866841"/>
          </a:xfrm>
        </p:spPr>
        <p:txBody>
          <a:bodyPr>
            <a:normAutofit lnSpcReduction="10000"/>
          </a:bodyPr>
          <a:lstStyle/>
          <a:p>
            <a:pPr marL="18288" indent="0" algn="ctr">
              <a:lnSpc>
                <a:spcPct val="80000"/>
              </a:lnSpc>
              <a:buNone/>
            </a:pP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Кувырок вперед перекатом назад в стойку на лопатки.</a:t>
            </a:r>
            <a:endParaRPr lang="ru-RU" sz="2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    </a:t>
            </a:r>
            <a:r>
              <a:rPr lang="ru-RU" sz="2800" b="1" dirty="0"/>
              <a:t>Из упора присев </a:t>
            </a:r>
            <a:r>
              <a:rPr lang="ru-RU" sz="2800" b="1" dirty="0" smtClean="0"/>
              <a:t>,наклоняя </a:t>
            </a:r>
            <a:r>
              <a:rPr lang="ru-RU" sz="2800" b="1" dirty="0"/>
              <a:t>голову </a:t>
            </a:r>
            <a:r>
              <a:rPr lang="ru-RU" sz="2800" b="1" dirty="0" smtClean="0"/>
              <a:t>вперед,</a:t>
            </a:r>
            <a:r>
              <a:rPr lang="ru-RU" sz="2800" b="1" dirty="0"/>
              <a:t> переворачиваясь через голову, сделать перекат на шею и </a:t>
            </a:r>
            <a:r>
              <a:rPr lang="ru-RU" sz="2800" b="1" dirty="0" smtClean="0"/>
              <a:t>лопатки </a:t>
            </a:r>
            <a:r>
              <a:rPr lang="ru-RU" sz="2800" b="1" dirty="0"/>
              <a:t>взять </a:t>
            </a:r>
            <a:r>
              <a:rPr lang="ru-RU" sz="2800" b="1" dirty="0" smtClean="0"/>
              <a:t>группировку ,принять </a:t>
            </a:r>
            <a:r>
              <a:rPr lang="ru-RU" sz="2800" b="1" dirty="0"/>
              <a:t>упор </a:t>
            </a:r>
            <a:r>
              <a:rPr lang="ru-RU" sz="2800" b="1" dirty="0" smtClean="0"/>
              <a:t>присев далее , перекат назад лежа на спине, выпрямляя ноги, поднять их вверх, руками опереться в поясницу, удерживать туловище в вертикальном положении.  </a:t>
            </a:r>
          </a:p>
        </p:txBody>
      </p:sp>
      <p:sp>
        <p:nvSpPr>
          <p:cNvPr id="35843" name="WordArt 4"/>
          <p:cNvSpPr>
            <a:spLocks noChangeArrowheads="1" noChangeShapeType="1" noTextEdit="1"/>
          </p:cNvSpPr>
          <p:nvPr/>
        </p:nvSpPr>
        <p:spPr bwMode="auto">
          <a:xfrm>
            <a:off x="876630" y="214313"/>
            <a:ext cx="8067346" cy="9104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solidFill>
                <a:schemeClr val="folHlink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6630" y="214313"/>
            <a:ext cx="854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Акробатические упражнения</a:t>
            </a:r>
            <a:endParaRPr lang="ru-RU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30" y="4293096"/>
            <a:ext cx="743978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ятиугольник 2"/>
          <p:cNvSpPr/>
          <p:nvPr/>
        </p:nvSpPr>
        <p:spPr>
          <a:xfrm>
            <a:off x="4881703" y="3808464"/>
            <a:ext cx="2974065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  <p:bldP spid="358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124745"/>
            <a:ext cx="8343528" cy="2847728"/>
          </a:xfrm>
        </p:spPr>
        <p:txBody>
          <a:bodyPr>
            <a:normAutofit fontScale="92500"/>
          </a:bodyPr>
          <a:lstStyle/>
          <a:p>
            <a:pPr marL="18288" indent="0" algn="ctr">
              <a:lnSpc>
                <a:spcPct val="80000"/>
              </a:lnSpc>
              <a:buNone/>
            </a:pP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Кувырок вперед перекатом назад в стойку на лопатки</a:t>
            </a:r>
            <a:r>
              <a:rPr lang="ru-RU" sz="2800" b="1" dirty="0">
                <a:solidFill>
                  <a:schemeClr val="hlink"/>
                </a:solidFill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/>
              <a:t>    Из упора присев ,наклоняя голову вперед, переворачиваясь через голову, сделать перекат на шею и лопатки взять группировку ,принять упор присев далее , перекат назад лежа на спине, выпрямляя ноги, поднять их вверх, руками опереться в поясницу, удерживать туловище в вертикальном положении.  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879291" y="4365104"/>
            <a:ext cx="17484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6630" y="214313"/>
            <a:ext cx="854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Акробатические упражнения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53136"/>
            <a:ext cx="71287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ятиугольник 3"/>
          <p:cNvSpPr/>
          <p:nvPr/>
        </p:nvSpPr>
        <p:spPr>
          <a:xfrm>
            <a:off x="879291" y="4100151"/>
            <a:ext cx="2612589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96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56490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79</TotalTime>
  <Words>209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 Методическая разработка по программе  « Физическая культура».  Кувырок вперед перекатом назад в стойку на лопатки Смысловое чтение.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Гульнара Рафисовна</dc:creator>
  <cp:lastModifiedBy>Учитель</cp:lastModifiedBy>
  <cp:revision>12</cp:revision>
  <dcterms:created xsi:type="dcterms:W3CDTF">2014-12-12T16:50:59Z</dcterms:created>
  <dcterms:modified xsi:type="dcterms:W3CDTF">2015-11-13T05:21:16Z</dcterms:modified>
</cp:coreProperties>
</file>