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2"/>
              <c:layout>
                <c:manualLayout>
                  <c:x val="2.2373354409525658E-2"/>
                  <c:y val="0.11111033343598647"/>
                </c:manualLayout>
              </c:layout>
              <c:showVal val="1"/>
            </c:dLbl>
            <c:txPr>
              <a:bodyPr/>
              <a:lstStyle/>
              <a:p>
                <a:pPr>
                  <a:defRPr sz="5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избегаешь конфликтов</c:v>
                </c:pt>
                <c:pt idx="1">
                  <c:v>конфликтуешь,если нет другого выхода</c:v>
                </c:pt>
                <c:pt idx="2">
                  <c:v>конфликтуешь всегда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1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txPr>
          <a:bodyPr/>
          <a:lstStyle/>
          <a:p>
            <a:pPr>
              <a:defRPr>
                <a:solidFill>
                  <a:schemeClr val="bg1">
                    <a:lumMod val="95000"/>
                    <a:lumOff val="5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59551700820931697"/>
          <c:y val="0.22279566070042636"/>
          <c:w val="0.35085628582141642"/>
          <c:h val="0.53288113649471125"/>
        </c:manualLayout>
      </c:layout>
      <c:txPr>
        <a:bodyPr/>
        <a:lstStyle/>
        <a:p>
          <a:pPr>
            <a:defRPr sz="2400">
              <a:solidFill>
                <a:schemeClr val="bg1">
                  <a:lumMod val="95000"/>
                  <a:lumOff val="5000"/>
                </a:schemeClr>
              </a:solidFill>
            </a:defRPr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1E8903-4478-4E75-BC35-7E8E961AC24D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ADE87F-5108-48E5-9BCF-86437C91F1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98583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Час общения</a:t>
            </a:r>
            <a:endParaRPr lang="ru-RU" sz="4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714620"/>
            <a:ext cx="6400800" cy="2441116"/>
          </a:xfrm>
        </p:spPr>
        <p:txBody>
          <a:bodyPr/>
          <a:lstStyle/>
          <a:p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Шесть шагов к миру или Как разрешить конфликт?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Конфликт (лат. «столкновение») – это столкновение, схватка, спор, борьба, где каждая из сторон преследует свои цели, интересы, позиции, не совместимые с другой стороной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286124"/>
            <a:ext cx="381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предупреждения конфликтов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 Мягкое противостояние - решительное возражение, высказанное в мягкой форме. Так можно отстоять свою позицию, и не обидеть другого человека.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 Конструктивное предложение – попытка найти компромисс, т.е. выход, который мог бы устроить всех.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Запрещённые приёмы: 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«Да брось ты!», «Чего ты понимаешь!», «ТЫ вроде умный человек, а говоришь такие глупости!»</a:t>
            </a:r>
          </a:p>
          <a:p>
            <a:r>
              <a:rPr lang="ru-RU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Волшебные слова:</a:t>
            </a:r>
          </a:p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«Мне кажется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…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«Может быть, я не прав…», «Не обижайся, но…», «Не хочется ссориться, но..»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Шесть шагов к миру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 Какое моё желание привело к конфликту?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Из-за чего возник конфликт?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3. Могу ли я придумать решение, при котором мы оба получим, чего хотим? Какое это может быть решение? Сколько таких решений мы можем придумать вместе?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4. Какое из этих решений самое лучшее? К чему приведёт каждое из решений?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5. Какие решения устроят нас обоих? Будем ли мы выполнять эти решения?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6. С чего начать наше перемирие?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Два барана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7858180" cy="525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Качества, помогающие человеку заключать перемирие.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понимать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сопереживать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Тактичность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Деликатность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идти на компромисс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уступать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сотрудничать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Диаграмма  </a:t>
            </a:r>
            <a:br>
              <a:rPr lang="ru-RU" sz="2800" dirty="0" smtClean="0"/>
            </a:br>
            <a:r>
              <a:rPr lang="ru-RU" sz="2800" dirty="0" smtClean="0"/>
              <a:t>«Конфликтная ли я личность?»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357299"/>
          <a:ext cx="835824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Качества, помогающие человеку</a:t>
            </a:r>
            <a:br>
              <a:rPr lang="ru-RU" dirty="0" smtClean="0"/>
            </a:br>
            <a:r>
              <a:rPr lang="ru-RU" dirty="0" smtClean="0"/>
              <a:t>в общении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09160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понимать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сопереживать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Тактичность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Деликатность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идти на компромисс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уступать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Умение сотрудничать</a:t>
            </a: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</TotalTime>
  <Words>278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Час общения</vt:lpstr>
      <vt:lpstr>Слайд 2</vt:lpstr>
      <vt:lpstr>Способы предупреждения конфликтов</vt:lpstr>
      <vt:lpstr>Слайд 4</vt:lpstr>
      <vt:lpstr>Шесть шагов к миру</vt:lpstr>
      <vt:lpstr>Два барана </vt:lpstr>
      <vt:lpstr>Качества, помогающие человеку заключать перемирие.</vt:lpstr>
      <vt:lpstr>Диаграмма   «Конфликтная ли я личность?» </vt:lpstr>
      <vt:lpstr>Качества, помогающие человеку в общении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 общения</dc:title>
  <dc:creator>Chosen One</dc:creator>
  <cp:lastModifiedBy>Chosen One</cp:lastModifiedBy>
  <cp:revision>6</cp:revision>
  <dcterms:created xsi:type="dcterms:W3CDTF">2010-10-21T19:25:32Z</dcterms:created>
  <dcterms:modified xsi:type="dcterms:W3CDTF">2010-10-21T20:20:48Z</dcterms:modified>
</cp:coreProperties>
</file>